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media/image11.svg" ContentType="image/svg+xml"/>
  <Override PartName="/ppt/media/image9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7" r:id="rId3"/>
    <p:sldMasterId id="2147483681" r:id="rId4"/>
  </p:sldMasterIdLst>
  <p:notesMasterIdLst>
    <p:notesMasterId r:id="rId8"/>
  </p:notesMasterIdLst>
  <p:sldIdLst>
    <p:sldId id="268" r:id="rId5"/>
    <p:sldId id="272" r:id="rId6"/>
    <p:sldId id="259" r:id="rId7"/>
    <p:sldId id="260" r:id="rId9"/>
    <p:sldId id="261" r:id="rId10"/>
    <p:sldId id="262" r:id="rId11"/>
    <p:sldId id="263" r:id="rId12"/>
    <p:sldId id="264" r:id="rId13"/>
    <p:sldId id="270" r:id="rId14"/>
    <p:sldId id="269" r:id="rId15"/>
    <p:sldId id="271" r:id="rId16"/>
    <p:sldId id="273" r:id="rId17"/>
    <p:sldId id="265" r:id="rId18"/>
    <p:sldId id="266" r:id="rId19"/>
    <p:sldId id="274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  <p:cmAuthor id="1" name="nello" initials="n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4" Type="http://schemas.openxmlformats.org/officeDocument/2006/relationships/commentAuthors" Target="commentAuthors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01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4301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" name="灯片编号占位符 3"/>
          <p:cNvSpPr txBox="1">
            <a:spLocks noGrp="1"/>
          </p:cNvSpPr>
          <p:nvPr>
            <p:ph type="sldNum" sz="quarter"/>
          </p:nvPr>
        </p:nvSpPr>
        <p:spPr>
          <a:noFill/>
        </p:spPr>
        <p:txBody>
          <a:bodyPr lIns="91440" tIns="45720" rIns="91440" bIns="45720" rtlCol="0" anchor="b"/>
          <a:p>
            <a:pPr lvl="0" algn="r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image" Target="../media/image1.jpeg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ags" Target="../tags/tag12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15.xml"/><Relationship Id="rId4" Type="http://schemas.openxmlformats.org/officeDocument/2006/relationships/tags" Target="../tags/tag14.xml"/><Relationship Id="rId3" Type="http://schemas.openxmlformats.org/officeDocument/2006/relationships/image" Target="../media/image1.jpeg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7" Type="http://schemas.openxmlformats.org/officeDocument/2006/relationships/tags" Target="../tags/tag20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3" Type="http://schemas.openxmlformats.org/officeDocument/2006/relationships/image" Target="../media/image2.jpeg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27.xml"/><Relationship Id="rId8" Type="http://schemas.openxmlformats.org/officeDocument/2006/relationships/tags" Target="../tags/tag26.xml"/><Relationship Id="rId7" Type="http://schemas.openxmlformats.org/officeDocument/2006/relationships/tags" Target="../tags/tag25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Relationship Id="rId3" Type="http://schemas.openxmlformats.org/officeDocument/2006/relationships/image" Target="../media/image2.jpeg"/><Relationship Id="rId2" Type="http://schemas.openxmlformats.org/officeDocument/2006/relationships/tags" Target="../tags/tag21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34.xml"/><Relationship Id="rId8" Type="http://schemas.openxmlformats.org/officeDocument/2006/relationships/tags" Target="../tags/tag33.xml"/><Relationship Id="rId7" Type="http://schemas.openxmlformats.org/officeDocument/2006/relationships/tags" Target="../tags/tag32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3" Type="http://schemas.openxmlformats.org/officeDocument/2006/relationships/image" Target="../media/image2.jpeg"/><Relationship Id="rId2" Type="http://schemas.openxmlformats.org/officeDocument/2006/relationships/tags" Target="../tags/tag28.xml"/><Relationship Id="rId10" Type="http://schemas.openxmlformats.org/officeDocument/2006/relationships/tags" Target="../tags/tag35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42.xml"/><Relationship Id="rId8" Type="http://schemas.openxmlformats.org/officeDocument/2006/relationships/tags" Target="../tags/tag41.xml"/><Relationship Id="rId7" Type="http://schemas.openxmlformats.org/officeDocument/2006/relationships/tags" Target="../tags/tag40.xml"/><Relationship Id="rId6" Type="http://schemas.openxmlformats.org/officeDocument/2006/relationships/tags" Target="../tags/tag39.xml"/><Relationship Id="rId5" Type="http://schemas.openxmlformats.org/officeDocument/2006/relationships/tags" Target="../tags/tag38.xml"/><Relationship Id="rId4" Type="http://schemas.openxmlformats.org/officeDocument/2006/relationships/tags" Target="../tags/tag37.xml"/><Relationship Id="rId3" Type="http://schemas.openxmlformats.org/officeDocument/2006/relationships/image" Target="../media/image2.jpeg"/><Relationship Id="rId2" Type="http://schemas.openxmlformats.org/officeDocument/2006/relationships/tags" Target="../tags/tag36.xml"/><Relationship Id="rId10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50.xml"/><Relationship Id="rId8" Type="http://schemas.openxmlformats.org/officeDocument/2006/relationships/tags" Target="../tags/tag49.xml"/><Relationship Id="rId7" Type="http://schemas.openxmlformats.org/officeDocument/2006/relationships/tags" Target="../tags/tag48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image" Target="../media/image2.jpeg"/><Relationship Id="rId2" Type="http://schemas.openxmlformats.org/officeDocument/2006/relationships/tags" Target="../tags/tag44.xml"/><Relationship Id="rId10" Type="http://schemas.openxmlformats.org/officeDocument/2006/relationships/tags" Target="../tags/tag51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58.xml"/><Relationship Id="rId8" Type="http://schemas.openxmlformats.org/officeDocument/2006/relationships/tags" Target="../tags/tag57.xml"/><Relationship Id="rId7" Type="http://schemas.openxmlformats.org/officeDocument/2006/relationships/tags" Target="../tags/tag56.xml"/><Relationship Id="rId6" Type="http://schemas.openxmlformats.org/officeDocument/2006/relationships/tags" Target="../tags/tag55.xml"/><Relationship Id="rId5" Type="http://schemas.openxmlformats.org/officeDocument/2006/relationships/tags" Target="../tags/tag54.xml"/><Relationship Id="rId4" Type="http://schemas.openxmlformats.org/officeDocument/2006/relationships/tags" Target="../tags/tag53.xml"/><Relationship Id="rId3" Type="http://schemas.openxmlformats.org/officeDocument/2006/relationships/image" Target="../media/image2.jpeg"/><Relationship Id="rId2" Type="http://schemas.openxmlformats.org/officeDocument/2006/relationships/tags" Target="../tags/tag52.xml"/><Relationship Id="rId12" Type="http://schemas.openxmlformats.org/officeDocument/2006/relationships/tags" Target="../tags/tag61.xml"/><Relationship Id="rId11" Type="http://schemas.openxmlformats.org/officeDocument/2006/relationships/tags" Target="../tags/tag60.xml"/><Relationship Id="rId10" Type="http://schemas.openxmlformats.org/officeDocument/2006/relationships/tags" Target="../tags/tag59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68.xml"/><Relationship Id="rId8" Type="http://schemas.openxmlformats.org/officeDocument/2006/relationships/tags" Target="../tags/tag67.xml"/><Relationship Id="rId7" Type="http://schemas.openxmlformats.org/officeDocument/2006/relationships/tags" Target="../tags/tag66.xml"/><Relationship Id="rId6" Type="http://schemas.openxmlformats.org/officeDocument/2006/relationships/tags" Target="../tags/tag65.xml"/><Relationship Id="rId5" Type="http://schemas.openxmlformats.org/officeDocument/2006/relationships/tags" Target="../tags/tag64.xml"/><Relationship Id="rId4" Type="http://schemas.openxmlformats.org/officeDocument/2006/relationships/tags" Target="../tags/tag63.xml"/><Relationship Id="rId3" Type="http://schemas.openxmlformats.org/officeDocument/2006/relationships/image" Target="../media/image2.jpeg"/><Relationship Id="rId2" Type="http://schemas.openxmlformats.org/officeDocument/2006/relationships/tags" Target="../tags/tag62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image" Target="../media/image3.jpeg"/><Relationship Id="rId2" Type="http://schemas.openxmlformats.org/officeDocument/2006/relationships/tags" Target="../tags/tag5.xml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4" Type="http://schemas.openxmlformats.org/officeDocument/2006/relationships/tags" Target="../tags/tag74.xml"/><Relationship Id="rId3" Type="http://schemas.openxmlformats.org/officeDocument/2006/relationships/tags" Target="../tags/tag73.xml"/><Relationship Id="rId2" Type="http://schemas.openxmlformats.org/officeDocument/2006/relationships/tags" Target="../tags/tag72.xml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ags" Target="../tags/tag8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ags" Target="../tags/tag9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图形用户界面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" name="标题 1"/>
          <p:cNvSpPr/>
          <p:nvPr>
            <p:ph type="ctrTitle" idx="1" hasCustomPrompt="1"/>
            <p:custDataLst>
              <p:tags r:id="rId4"/>
            </p:custDataLst>
          </p:nvPr>
        </p:nvSpPr>
        <p:spPr>
          <a:xfrm>
            <a:off x="4994501" y="2801289"/>
            <a:ext cx="6753225" cy="1122924"/>
          </a:xfrm>
          <a:noFill/>
        </p:spPr>
        <p:txBody>
          <a:bodyPr vert="horz" wrap="square" lIns="101600" tIns="38100" rIns="76200" bIns="38100" rtlCol="0" anchor="b" anchorCtr="0">
            <a:normAutofit/>
          </a:bodyPr>
          <a:lstStyle>
            <a:lvl1pPr marL="0" marR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6200" b="1" i="0" u="none" strike="noStrike" kern="1200" cap="none" spc="900" normalizeH="0" baseline="0" noProof="1" dirty="0">
                <a:solidFill>
                  <a:schemeClr val="dk1"/>
                </a:solidFill>
                <a:uFillTx/>
                <a:latin typeface="Arial" panose="020B0604020202020204" pitchFamily="34" charset="0"/>
                <a:ea typeface="汉仪润圆-65简" panose="0002060004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3" name="副标题 2"/>
          <p:cNvSpPr/>
          <p:nvPr>
            <p:ph type="subTitle" idx="2" hasCustomPrompt="1"/>
            <p:custDataLst>
              <p:tags r:id="rId5"/>
            </p:custDataLst>
          </p:nvPr>
        </p:nvSpPr>
        <p:spPr>
          <a:xfrm>
            <a:off x="8290695" y="1873021"/>
            <a:ext cx="3326400" cy="906496"/>
          </a:xfrm>
          <a:noFill/>
        </p:spPr>
        <p:txBody>
          <a:bodyPr vert="horz" wrap="square" lIns="101600" tIns="0" rIns="82550" bIns="0" rtlCol="0" anchor="b" anchorCtr="0">
            <a:normAutofit/>
          </a:bodyPr>
          <a:lstStyle>
            <a:lvl1pPr marL="0" marR="0" indent="-22860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4800" b="1" i="0" u="none" strike="noStrike" kern="1200" cap="none" spc="400" normalizeH="0" baseline="0" noProof="1" dirty="0">
                <a:solidFill>
                  <a:schemeClr val="dk1"/>
                </a:solidFill>
                <a:uFillTx/>
                <a:latin typeface="Arial" panose="020B0604020202020204" pitchFamily="34" charset="0"/>
                <a:ea typeface="汉仪正圆-35S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形状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形用户界面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6" name="标题 1"/>
          <p:cNvSpPr/>
          <p:nvPr>
            <p:ph type="title" idx="1" hasCustomPrompt="1"/>
            <p:custDataLst>
              <p:tags r:id="rId4"/>
            </p:custDataLst>
          </p:nvPr>
        </p:nvSpPr>
        <p:spPr>
          <a:xfrm>
            <a:off x="4994501" y="2801289"/>
            <a:ext cx="6753225" cy="1122924"/>
          </a:xfrm>
          <a:noFill/>
        </p:spPr>
        <p:txBody>
          <a:bodyPr vert="horz" wrap="square" lIns="101600" tIns="38100" rIns="76200" bIns="38100" rtlCol="0" anchor="b" anchorCtr="0">
            <a:normAutofit/>
          </a:bodyPr>
          <a:lstStyle>
            <a:lvl1pPr marL="0" marR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6200" b="1" i="0" u="none" strike="noStrike" kern="1200" cap="none" spc="900" normalizeH="0" baseline="0" noProof="1" dirty="0">
                <a:solidFill>
                  <a:schemeClr val="dk1"/>
                </a:solidFill>
                <a:uFillTx/>
                <a:latin typeface="Arial" panose="020B0604020202020204" pitchFamily="34" charset="0"/>
                <a:ea typeface="汉仪润圆-65简" panose="0002060004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7" name="文本占位符 2"/>
          <p:cNvSpPr/>
          <p:nvPr>
            <p:ph type="body" idx="2" hasCustomPrompt="1"/>
            <p:custDataLst>
              <p:tags r:id="rId5"/>
            </p:custDataLst>
          </p:nvPr>
        </p:nvSpPr>
        <p:spPr>
          <a:xfrm>
            <a:off x="8290695" y="1873021"/>
            <a:ext cx="3326400" cy="906496"/>
          </a:xfrm>
          <a:noFill/>
        </p:spPr>
        <p:txBody>
          <a:bodyPr vert="horz" wrap="square" lIns="101600" tIns="0" rIns="82550" bIns="0" rtlCol="0" anchor="b" anchorCtr="0">
            <a:normAutofit/>
          </a:bodyPr>
          <a:lstStyle>
            <a:lvl1pPr marL="0" marR="0" indent="-22860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4800" b="1" i="0" u="none" strike="noStrike" kern="1200" cap="none" spc="400" normalizeH="0" baseline="0" noProof="1" dirty="0">
                <a:solidFill>
                  <a:schemeClr val="dk1"/>
                </a:solidFill>
                <a:uFillTx/>
                <a:latin typeface="Arial" panose="020B0604020202020204" pitchFamily="34" charset="0"/>
                <a:ea typeface="汉仪正圆-35S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包含 形状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形状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形状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 dirty="0">
              <a:solidFill>
                <a:schemeClr val="lt1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 anchorCtr="0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形状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形状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 anchorCtr="0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0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形状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形状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257175" indent="0" algn="ctr">
              <a:buNone/>
              <a:defRPr/>
            </a:lvl2pPr>
            <a:lvl3pPr marL="514350" indent="0" algn="ctr">
              <a:buNone/>
              <a:defRPr/>
            </a:lvl3pPr>
            <a:lvl4pPr marL="771525" indent="0" algn="ctr">
              <a:buNone/>
              <a:defRPr/>
            </a:lvl4pPr>
            <a:lvl5pPr marL="1028700" indent="0" algn="ctr">
              <a:buNone/>
              <a:defRPr/>
            </a:lvl5pPr>
            <a:lvl6pPr marL="1285875" indent="0" algn="ctr">
              <a:buNone/>
              <a:defRPr/>
            </a:lvl6pPr>
            <a:lvl7pPr marL="1543050" indent="0" algn="ctr">
              <a:buNone/>
              <a:defRPr/>
            </a:lvl7pPr>
            <a:lvl8pPr marL="1800225" indent="0" algn="ctr">
              <a:buNone/>
              <a:defRPr/>
            </a:lvl8pPr>
            <a:lvl9pPr marL="20574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E92C63-36C9-49EE-831B-57A07AFB0E6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形状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-35S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882" y="952508"/>
            <a:ext cx="10852237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-35S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-35S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-35S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-35S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-35S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1AF596-A69B-4D8E-961C-126F085342F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225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125"/>
            </a:lvl1pPr>
            <a:lvl2pPr marL="257175" indent="0">
              <a:buNone/>
              <a:defRPr sz="1015"/>
            </a:lvl2pPr>
            <a:lvl3pPr marL="514350" indent="0">
              <a:buNone/>
              <a:defRPr sz="900"/>
            </a:lvl3pPr>
            <a:lvl4pPr marL="771525" indent="0">
              <a:buNone/>
              <a:defRPr sz="790"/>
            </a:lvl4pPr>
            <a:lvl5pPr marL="1028700" indent="0">
              <a:buNone/>
              <a:defRPr sz="790"/>
            </a:lvl5pPr>
            <a:lvl6pPr marL="1285875" indent="0">
              <a:buNone/>
              <a:defRPr sz="790"/>
            </a:lvl6pPr>
            <a:lvl7pPr marL="1543050" indent="0">
              <a:buNone/>
              <a:defRPr sz="790"/>
            </a:lvl7pPr>
            <a:lvl8pPr marL="1800225" indent="0">
              <a:buNone/>
              <a:defRPr sz="790"/>
            </a:lvl8pPr>
            <a:lvl9pPr marL="2057400" indent="0">
              <a:buNone/>
              <a:defRPr sz="79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3EE7C-6245-4EE4-89E3-CCF4F7078C5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CB3E7-37F4-4500-A394-91CD1BFA757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5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5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BCF27-CA14-456C-B1D0-1AC9EEAE164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D38E9A-054F-4F1E-AB92-AEF1E6744E9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75F6EC-24C9-4142-8432-4B6BED71C21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790"/>
            </a:lvl1pPr>
            <a:lvl2pPr marL="257175" indent="0">
              <a:buNone/>
              <a:defRPr sz="675"/>
            </a:lvl2pPr>
            <a:lvl3pPr marL="514350" indent="0">
              <a:buNone/>
              <a:defRPr sz="565"/>
            </a:lvl3pPr>
            <a:lvl4pPr marL="771525" indent="0">
              <a:buNone/>
              <a:defRPr sz="505"/>
            </a:lvl4pPr>
            <a:lvl5pPr marL="1028700" indent="0">
              <a:buNone/>
              <a:defRPr sz="505"/>
            </a:lvl5pPr>
            <a:lvl6pPr marL="1285875" indent="0">
              <a:buNone/>
              <a:defRPr sz="505"/>
            </a:lvl6pPr>
            <a:lvl7pPr marL="1543050" indent="0">
              <a:buNone/>
              <a:defRPr sz="505"/>
            </a:lvl7pPr>
            <a:lvl8pPr marL="1800225" indent="0">
              <a:buNone/>
              <a:defRPr sz="505"/>
            </a:lvl8pPr>
            <a:lvl9pPr marL="2057400" indent="0">
              <a:buNone/>
              <a:defRPr sz="50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C51661-FC83-4940-B916-01A6C7B4986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790"/>
            </a:lvl1pPr>
            <a:lvl2pPr marL="257175" indent="0">
              <a:buNone/>
              <a:defRPr sz="675"/>
            </a:lvl2pPr>
            <a:lvl3pPr marL="514350" indent="0">
              <a:buNone/>
              <a:defRPr sz="565"/>
            </a:lvl3pPr>
            <a:lvl4pPr marL="771525" indent="0">
              <a:buNone/>
              <a:defRPr sz="505"/>
            </a:lvl4pPr>
            <a:lvl5pPr marL="1028700" indent="0">
              <a:buNone/>
              <a:defRPr sz="505"/>
            </a:lvl5pPr>
            <a:lvl6pPr marL="1285875" indent="0">
              <a:buNone/>
              <a:defRPr sz="505"/>
            </a:lvl6pPr>
            <a:lvl7pPr marL="1543050" indent="0">
              <a:buNone/>
              <a:defRPr sz="505"/>
            </a:lvl7pPr>
            <a:lvl8pPr marL="1800225" indent="0">
              <a:buNone/>
              <a:defRPr sz="505"/>
            </a:lvl8pPr>
            <a:lvl9pPr marL="2057400" indent="0">
              <a:buNone/>
              <a:defRPr sz="50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C16B0-EF7D-4861-B1C5-76D7059EB29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7E3E3-82F7-4C11-AA71-4A5A6426CE9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3EC10D-552B-46B0-A455-22C95DE542E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形用户界面, 应用程序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" name="标题 1"/>
          <p:cNvSpPr/>
          <p:nvPr>
            <p:ph type="ctrTitle" idx="1" hasCustomPrompt="1"/>
            <p:custDataLst>
              <p:tags r:id="rId4"/>
            </p:custDataLst>
          </p:nvPr>
        </p:nvSpPr>
        <p:spPr>
          <a:xfrm>
            <a:off x="4770750" y="2863251"/>
            <a:ext cx="4915397" cy="1130935"/>
          </a:xfrm>
          <a:noFill/>
        </p:spPr>
        <p:txBody>
          <a:bodyPr vert="horz" wrap="square" lIns="101600" tIns="38100" rIns="76200" bIns="38100" rtlCol="0" anchor="ctr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4700" b="1" i="0" u="none" strike="noStrike" kern="1200" cap="none" spc="1000" normalizeH="0" baseline="0" noProof="1" dirty="0">
                <a:solidFill>
                  <a:schemeClr val="dk1"/>
                </a:solidFill>
                <a:uFillTx/>
                <a:latin typeface="Arial" panose="020B0604020202020204" pitchFamily="34" charset="0"/>
                <a:ea typeface="汉仪润圆-65简" panose="0002060004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57167"/>
            <a:ext cx="10972800" cy="5650125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93C2A46E-6276-4619-9934-E6CEDC89E9CE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C57F4ADF-7398-45BF-865B-2F31B264A5F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6E9F-38D6-4064-937D-2E89280974E6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1AF596-A69B-4D8E-961C-126F085342F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形状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-35S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-35S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-35S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-35S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-35S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-35S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38877" y="952508"/>
            <a:ext cx="5283242" cy="5388907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图片包含 形状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-35S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69930" y="952508"/>
            <a:ext cx="5283242" cy="381003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-35S" panose="00020600040101010101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-35S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-35S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-35S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-35S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-35S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235750" y="952508"/>
            <a:ext cx="5283242" cy="38100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-35S" panose="00020600040101010101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35750" y="1406525"/>
            <a:ext cx="5283242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-35S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-35S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-35S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-35S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-35S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包含 形状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-35S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形状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30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-35S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-35S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38925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-35S" panose="00020600040101010101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形状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571135" y="952508"/>
            <a:ext cx="950984" cy="5388907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正圆-35S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正圆-35S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2" Type="http://schemas.openxmlformats.org/officeDocument/2006/relationships/theme" Target="../theme/theme1.xml"/><Relationship Id="rId21" Type="http://schemas.openxmlformats.org/officeDocument/2006/relationships/tags" Target="../tags/tag71.xml"/><Relationship Id="rId20" Type="http://schemas.openxmlformats.org/officeDocument/2006/relationships/tags" Target="../tags/tag70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6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7.xml"/><Relationship Id="rId8" Type="http://schemas.openxmlformats.org/officeDocument/2006/relationships/slideLayout" Target="../slideLayouts/slideLayout26.xml"/><Relationship Id="rId7" Type="http://schemas.openxmlformats.org/officeDocument/2006/relationships/slideLayout" Target="../slideLayouts/slideLayout25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5" Type="http://schemas.openxmlformats.org/officeDocument/2006/relationships/theme" Target="../theme/theme2.xml"/><Relationship Id="rId14" Type="http://schemas.openxmlformats.org/officeDocument/2006/relationships/image" Target="../media/image5.jpeg"/><Relationship Id="rId13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28.xml"/><Relationship Id="rId1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4" Type="http://schemas.openxmlformats.org/officeDocument/2006/relationships/theme" Target="../theme/theme3.xml"/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正圆-35S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8" name="KSO_TEMPLATE" hidden="1"/>
          <p:cNvSpPr/>
          <p:nvPr userDrawn="1">
            <p:custDataLst>
              <p:tags r:id="rId21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汉仪正圆-35S" panose="00020600040101010101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正圆-35S" panose="00020600040101010101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正圆-35S" panose="00020600040101010101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正圆-35S" panose="00020600040101010101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正圆-35S" panose="00020600040101010101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正圆-35S" panose="00020600040101010101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79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79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790"/>
            </a:lvl1pPr>
          </a:lstStyle>
          <a:p>
            <a:fld id="{C9B16E9F-38D6-4064-937D-2E89280974E6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193040" indent="-193040" algn="l" rtl="0" eaLnBrk="0" fontAlgn="base" hangingPunct="0">
        <a:spcBef>
          <a:spcPct val="11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18465" indent="-160655" algn="l" rtl="0" eaLnBrk="0" fontAlgn="base" hangingPunct="0">
        <a:spcBef>
          <a:spcPct val="11000"/>
        </a:spcBef>
        <a:spcAft>
          <a:spcPct val="0"/>
        </a:spcAft>
        <a:buChar char="–"/>
        <a:defRPr sz="1575">
          <a:solidFill>
            <a:schemeClr val="tx1"/>
          </a:solidFill>
          <a:latin typeface="+mn-lt"/>
        </a:defRPr>
      </a:lvl2pPr>
      <a:lvl3pPr marL="643255" indent="-128270" algn="l" rtl="0" eaLnBrk="0" fontAlgn="base" hangingPunct="0">
        <a:spcBef>
          <a:spcPct val="11000"/>
        </a:spcBef>
        <a:spcAft>
          <a:spcPct val="0"/>
        </a:spcAft>
        <a:buChar char="•"/>
        <a:defRPr sz="1350">
          <a:solidFill>
            <a:schemeClr val="tx1"/>
          </a:solidFill>
          <a:latin typeface="+mn-lt"/>
        </a:defRPr>
      </a:lvl3pPr>
      <a:lvl4pPr marL="900430" indent="-128270" algn="l" rtl="0" eaLnBrk="0" fontAlgn="base" hangingPunct="0">
        <a:spcBef>
          <a:spcPct val="11000"/>
        </a:spcBef>
        <a:spcAft>
          <a:spcPct val="0"/>
        </a:spcAft>
        <a:buChar char="–"/>
        <a:defRPr sz="1125">
          <a:solidFill>
            <a:schemeClr val="tx1"/>
          </a:solidFill>
          <a:latin typeface="+mn-lt"/>
        </a:defRPr>
      </a:lvl4pPr>
      <a:lvl5pPr marL="1157605" indent="-128270" algn="l" rtl="0" eaLnBrk="0" fontAlgn="base" hangingPunct="0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5pPr>
      <a:lvl6pPr marL="1414780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6pPr>
      <a:lvl7pPr marL="1671955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7pPr>
      <a:lvl8pPr marL="1929130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8pPr>
      <a:lvl9pPr marL="2186305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79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79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790"/>
            </a:lvl1pPr>
          </a:lstStyle>
          <a:p>
            <a:fld id="{C9B16E9F-38D6-4064-937D-2E89280974E6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193040" indent="-193040" algn="l" rtl="0" eaLnBrk="0" fontAlgn="base" hangingPunct="0">
        <a:spcBef>
          <a:spcPct val="11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18465" indent="-160655" algn="l" rtl="0" eaLnBrk="0" fontAlgn="base" hangingPunct="0">
        <a:spcBef>
          <a:spcPct val="11000"/>
        </a:spcBef>
        <a:spcAft>
          <a:spcPct val="0"/>
        </a:spcAft>
        <a:buChar char="–"/>
        <a:defRPr sz="1575">
          <a:solidFill>
            <a:schemeClr val="tx1"/>
          </a:solidFill>
          <a:latin typeface="+mn-lt"/>
        </a:defRPr>
      </a:lvl2pPr>
      <a:lvl3pPr marL="643255" indent="-128270" algn="l" rtl="0" eaLnBrk="0" fontAlgn="base" hangingPunct="0">
        <a:spcBef>
          <a:spcPct val="11000"/>
        </a:spcBef>
        <a:spcAft>
          <a:spcPct val="0"/>
        </a:spcAft>
        <a:buChar char="•"/>
        <a:defRPr sz="1350">
          <a:solidFill>
            <a:schemeClr val="tx1"/>
          </a:solidFill>
          <a:latin typeface="+mn-lt"/>
        </a:defRPr>
      </a:lvl3pPr>
      <a:lvl4pPr marL="900430" indent="-128270" algn="l" rtl="0" eaLnBrk="0" fontAlgn="base" hangingPunct="0">
        <a:spcBef>
          <a:spcPct val="11000"/>
        </a:spcBef>
        <a:spcAft>
          <a:spcPct val="0"/>
        </a:spcAft>
        <a:buChar char="–"/>
        <a:defRPr sz="1125">
          <a:solidFill>
            <a:schemeClr val="tx1"/>
          </a:solidFill>
          <a:latin typeface="+mn-lt"/>
        </a:defRPr>
      </a:lvl4pPr>
      <a:lvl5pPr marL="1157605" indent="-128270" algn="l" rtl="0" eaLnBrk="0" fontAlgn="base" hangingPunct="0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5pPr>
      <a:lvl6pPr marL="1414780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6pPr>
      <a:lvl7pPr marL="1671955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7pPr>
      <a:lvl8pPr marL="1929130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8pPr>
      <a:lvl9pPr marL="2186305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426.xml"/><Relationship Id="rId3" Type="http://schemas.openxmlformats.org/officeDocument/2006/relationships/tags" Target="../tags/tag425.xml"/><Relationship Id="rId2" Type="http://schemas.openxmlformats.org/officeDocument/2006/relationships/image" Target="../media/image2.jpeg"/><Relationship Id="rId1" Type="http://schemas.openxmlformats.org/officeDocument/2006/relationships/tags" Target="../tags/tag424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tags" Target="../tags/tag433.xml"/><Relationship Id="rId7" Type="http://schemas.openxmlformats.org/officeDocument/2006/relationships/tags" Target="../tags/tag432.xml"/><Relationship Id="rId6" Type="http://schemas.openxmlformats.org/officeDocument/2006/relationships/tags" Target="../tags/tag431.xml"/><Relationship Id="rId5" Type="http://schemas.openxmlformats.org/officeDocument/2006/relationships/tags" Target="../tags/tag430.xml"/><Relationship Id="rId4" Type="http://schemas.openxmlformats.org/officeDocument/2006/relationships/tags" Target="../tags/tag429.xml"/><Relationship Id="rId3" Type="http://schemas.openxmlformats.org/officeDocument/2006/relationships/tags" Target="../tags/tag428.xml"/><Relationship Id="rId2" Type="http://schemas.openxmlformats.org/officeDocument/2006/relationships/image" Target="../media/image2.jpeg"/><Relationship Id="rId1" Type="http://schemas.openxmlformats.org/officeDocument/2006/relationships/tags" Target="../tags/tag42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tags" Target="../tags/tag435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3" Type="http://schemas.openxmlformats.org/officeDocument/2006/relationships/image" Target="../media/image26.png"/><Relationship Id="rId2" Type="http://schemas.openxmlformats.org/officeDocument/2006/relationships/image" Target="../media/image2.jpeg"/><Relationship Id="rId1" Type="http://schemas.openxmlformats.org/officeDocument/2006/relationships/tags" Target="../tags/tag43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83.xml"/><Relationship Id="rId8" Type="http://schemas.openxmlformats.org/officeDocument/2006/relationships/tags" Target="../tags/tag82.xml"/><Relationship Id="rId7" Type="http://schemas.openxmlformats.org/officeDocument/2006/relationships/tags" Target="../tags/tag81.xml"/><Relationship Id="rId6" Type="http://schemas.openxmlformats.org/officeDocument/2006/relationships/tags" Target="../tags/tag80.xml"/><Relationship Id="rId5" Type="http://schemas.openxmlformats.org/officeDocument/2006/relationships/tags" Target="../tags/tag79.xml"/><Relationship Id="rId4" Type="http://schemas.openxmlformats.org/officeDocument/2006/relationships/tags" Target="../tags/tag78.xml"/><Relationship Id="rId3" Type="http://schemas.openxmlformats.org/officeDocument/2006/relationships/tags" Target="../tags/tag77.xml"/><Relationship Id="rId23" Type="http://schemas.openxmlformats.org/officeDocument/2006/relationships/slideLayout" Target="../slideLayouts/slideLayout32.xml"/><Relationship Id="rId22" Type="http://schemas.openxmlformats.org/officeDocument/2006/relationships/tags" Target="../tags/tag92.xml"/><Relationship Id="rId21" Type="http://schemas.openxmlformats.org/officeDocument/2006/relationships/image" Target="../media/image11.svg"/><Relationship Id="rId20" Type="http://schemas.openxmlformats.org/officeDocument/2006/relationships/image" Target="../media/image10.png"/><Relationship Id="rId2" Type="http://schemas.openxmlformats.org/officeDocument/2006/relationships/tags" Target="../tags/tag76.xml"/><Relationship Id="rId19" Type="http://schemas.openxmlformats.org/officeDocument/2006/relationships/tags" Target="../tags/tag91.xml"/><Relationship Id="rId18" Type="http://schemas.openxmlformats.org/officeDocument/2006/relationships/image" Target="../media/image9.svg"/><Relationship Id="rId17" Type="http://schemas.openxmlformats.org/officeDocument/2006/relationships/image" Target="../media/image8.png"/><Relationship Id="rId16" Type="http://schemas.openxmlformats.org/officeDocument/2006/relationships/tags" Target="../tags/tag90.xml"/><Relationship Id="rId15" Type="http://schemas.openxmlformats.org/officeDocument/2006/relationships/tags" Target="../tags/tag89.xml"/><Relationship Id="rId14" Type="http://schemas.openxmlformats.org/officeDocument/2006/relationships/tags" Target="../tags/tag88.xml"/><Relationship Id="rId13" Type="http://schemas.openxmlformats.org/officeDocument/2006/relationships/tags" Target="../tags/tag87.xml"/><Relationship Id="rId12" Type="http://schemas.openxmlformats.org/officeDocument/2006/relationships/tags" Target="../tags/tag86.xml"/><Relationship Id="rId11" Type="http://schemas.openxmlformats.org/officeDocument/2006/relationships/tags" Target="../tags/tag85.xml"/><Relationship Id="rId10" Type="http://schemas.openxmlformats.org/officeDocument/2006/relationships/tags" Target="../tags/tag84.xml"/><Relationship Id="rId1" Type="http://schemas.openxmlformats.org/officeDocument/2006/relationships/tags" Target="../tags/tag75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png"/><Relationship Id="rId8" Type="http://schemas.openxmlformats.org/officeDocument/2006/relationships/tags" Target="../tags/tag98.xml"/><Relationship Id="rId7" Type="http://schemas.openxmlformats.org/officeDocument/2006/relationships/tags" Target="../tags/tag97.xml"/><Relationship Id="rId6" Type="http://schemas.openxmlformats.org/officeDocument/2006/relationships/tags" Target="../tags/tag96.xml"/><Relationship Id="rId5" Type="http://schemas.openxmlformats.org/officeDocument/2006/relationships/tags" Target="../tags/tag95.xml"/><Relationship Id="rId4" Type="http://schemas.openxmlformats.org/officeDocument/2006/relationships/image" Target="../media/image12.png"/><Relationship Id="rId3" Type="http://schemas.openxmlformats.org/officeDocument/2006/relationships/tags" Target="../tags/tag94.xml"/><Relationship Id="rId2" Type="http://schemas.openxmlformats.org/officeDocument/2006/relationships/image" Target="../media/image2.jpeg"/><Relationship Id="rId18" Type="http://schemas.openxmlformats.org/officeDocument/2006/relationships/notesSlide" Target="../notesSlides/notesSlide1.xml"/><Relationship Id="rId17" Type="http://schemas.openxmlformats.org/officeDocument/2006/relationships/slideLayout" Target="../slideLayouts/slideLayout7.xml"/><Relationship Id="rId16" Type="http://schemas.openxmlformats.org/officeDocument/2006/relationships/tags" Target="../tags/tag104.xml"/><Relationship Id="rId15" Type="http://schemas.openxmlformats.org/officeDocument/2006/relationships/tags" Target="../tags/tag103.xml"/><Relationship Id="rId14" Type="http://schemas.openxmlformats.org/officeDocument/2006/relationships/image" Target="../media/image14.GIF"/><Relationship Id="rId13" Type="http://schemas.openxmlformats.org/officeDocument/2006/relationships/tags" Target="../tags/tag102.xml"/><Relationship Id="rId12" Type="http://schemas.openxmlformats.org/officeDocument/2006/relationships/tags" Target="../tags/tag101.xml"/><Relationship Id="rId11" Type="http://schemas.openxmlformats.org/officeDocument/2006/relationships/tags" Target="../tags/tag100.xml"/><Relationship Id="rId10" Type="http://schemas.openxmlformats.org/officeDocument/2006/relationships/tags" Target="../tags/tag99.xml"/><Relationship Id="rId1" Type="http://schemas.openxmlformats.org/officeDocument/2006/relationships/tags" Target="../tags/tag93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112.xml"/><Relationship Id="rId8" Type="http://schemas.openxmlformats.org/officeDocument/2006/relationships/tags" Target="../tags/tag111.xml"/><Relationship Id="rId7" Type="http://schemas.openxmlformats.org/officeDocument/2006/relationships/tags" Target="../tags/tag110.xml"/><Relationship Id="rId6" Type="http://schemas.openxmlformats.org/officeDocument/2006/relationships/tags" Target="../tags/tag109.xml"/><Relationship Id="rId5" Type="http://schemas.openxmlformats.org/officeDocument/2006/relationships/tags" Target="../tags/tag108.xml"/><Relationship Id="rId4" Type="http://schemas.openxmlformats.org/officeDocument/2006/relationships/tags" Target="../tags/tag107.xml"/><Relationship Id="rId36" Type="http://schemas.openxmlformats.org/officeDocument/2006/relationships/slideLayout" Target="../slideLayouts/slideLayout7.xml"/><Relationship Id="rId35" Type="http://schemas.openxmlformats.org/officeDocument/2006/relationships/tags" Target="../tags/tag136.xml"/><Relationship Id="rId34" Type="http://schemas.openxmlformats.org/officeDocument/2006/relationships/image" Target="../media/image15.jpeg"/><Relationship Id="rId33" Type="http://schemas.openxmlformats.org/officeDocument/2006/relationships/image" Target="../media/image12.png"/><Relationship Id="rId32" Type="http://schemas.openxmlformats.org/officeDocument/2006/relationships/tags" Target="../tags/tag135.xml"/><Relationship Id="rId31" Type="http://schemas.openxmlformats.org/officeDocument/2006/relationships/tags" Target="../tags/tag134.xml"/><Relationship Id="rId30" Type="http://schemas.openxmlformats.org/officeDocument/2006/relationships/tags" Target="../tags/tag133.xml"/><Relationship Id="rId3" Type="http://schemas.openxmlformats.org/officeDocument/2006/relationships/tags" Target="../tags/tag106.xml"/><Relationship Id="rId29" Type="http://schemas.openxmlformats.org/officeDocument/2006/relationships/tags" Target="../tags/tag132.xml"/><Relationship Id="rId28" Type="http://schemas.openxmlformats.org/officeDocument/2006/relationships/tags" Target="../tags/tag131.xml"/><Relationship Id="rId27" Type="http://schemas.openxmlformats.org/officeDocument/2006/relationships/tags" Target="../tags/tag130.xml"/><Relationship Id="rId26" Type="http://schemas.openxmlformats.org/officeDocument/2006/relationships/tags" Target="../tags/tag129.xml"/><Relationship Id="rId25" Type="http://schemas.openxmlformats.org/officeDocument/2006/relationships/tags" Target="../tags/tag128.xml"/><Relationship Id="rId24" Type="http://schemas.openxmlformats.org/officeDocument/2006/relationships/tags" Target="../tags/tag127.xml"/><Relationship Id="rId23" Type="http://schemas.openxmlformats.org/officeDocument/2006/relationships/tags" Target="../tags/tag126.xml"/><Relationship Id="rId22" Type="http://schemas.openxmlformats.org/officeDocument/2006/relationships/tags" Target="../tags/tag125.xml"/><Relationship Id="rId21" Type="http://schemas.openxmlformats.org/officeDocument/2006/relationships/tags" Target="../tags/tag124.xml"/><Relationship Id="rId20" Type="http://schemas.openxmlformats.org/officeDocument/2006/relationships/tags" Target="../tags/tag123.xml"/><Relationship Id="rId2" Type="http://schemas.openxmlformats.org/officeDocument/2006/relationships/image" Target="../media/image2.jpeg"/><Relationship Id="rId19" Type="http://schemas.openxmlformats.org/officeDocument/2006/relationships/tags" Target="../tags/tag122.xml"/><Relationship Id="rId18" Type="http://schemas.openxmlformats.org/officeDocument/2006/relationships/tags" Target="../tags/tag121.xml"/><Relationship Id="rId17" Type="http://schemas.openxmlformats.org/officeDocument/2006/relationships/tags" Target="../tags/tag120.xml"/><Relationship Id="rId16" Type="http://schemas.openxmlformats.org/officeDocument/2006/relationships/tags" Target="../tags/tag119.xml"/><Relationship Id="rId15" Type="http://schemas.openxmlformats.org/officeDocument/2006/relationships/tags" Target="../tags/tag118.xml"/><Relationship Id="rId14" Type="http://schemas.openxmlformats.org/officeDocument/2006/relationships/tags" Target="../tags/tag117.xml"/><Relationship Id="rId13" Type="http://schemas.openxmlformats.org/officeDocument/2006/relationships/tags" Target="../tags/tag116.xml"/><Relationship Id="rId12" Type="http://schemas.openxmlformats.org/officeDocument/2006/relationships/tags" Target="../tags/tag115.xml"/><Relationship Id="rId11" Type="http://schemas.openxmlformats.org/officeDocument/2006/relationships/tags" Target="../tags/tag114.xml"/><Relationship Id="rId10" Type="http://schemas.openxmlformats.org/officeDocument/2006/relationships/tags" Target="../tags/tag113.xml"/><Relationship Id="rId1" Type="http://schemas.openxmlformats.org/officeDocument/2006/relationships/tags" Target="../tags/tag105.xml"/></Relationships>
</file>

<file path=ppt/slides/_rels/slide5.xml.rels><?xml version="1.0" encoding="UTF-8" standalone="yes"?>
<Relationships xmlns="http://schemas.openxmlformats.org/package/2006/relationships"><Relationship Id="rId99" Type="http://schemas.openxmlformats.org/officeDocument/2006/relationships/tags" Target="../tags/tag228.xml"/><Relationship Id="rId98" Type="http://schemas.openxmlformats.org/officeDocument/2006/relationships/tags" Target="../tags/tag227.xml"/><Relationship Id="rId97" Type="http://schemas.openxmlformats.org/officeDocument/2006/relationships/tags" Target="../tags/tag226.xml"/><Relationship Id="rId96" Type="http://schemas.openxmlformats.org/officeDocument/2006/relationships/tags" Target="../tags/tag225.xml"/><Relationship Id="rId95" Type="http://schemas.openxmlformats.org/officeDocument/2006/relationships/tags" Target="../tags/tag224.xml"/><Relationship Id="rId94" Type="http://schemas.openxmlformats.org/officeDocument/2006/relationships/tags" Target="../tags/tag223.xml"/><Relationship Id="rId93" Type="http://schemas.openxmlformats.org/officeDocument/2006/relationships/tags" Target="../tags/tag222.xml"/><Relationship Id="rId92" Type="http://schemas.openxmlformats.org/officeDocument/2006/relationships/tags" Target="../tags/tag221.xml"/><Relationship Id="rId91" Type="http://schemas.openxmlformats.org/officeDocument/2006/relationships/tags" Target="../tags/tag220.xml"/><Relationship Id="rId90" Type="http://schemas.openxmlformats.org/officeDocument/2006/relationships/tags" Target="../tags/tag219.xml"/><Relationship Id="rId9" Type="http://schemas.openxmlformats.org/officeDocument/2006/relationships/tags" Target="../tags/tag138.xml"/><Relationship Id="rId89" Type="http://schemas.openxmlformats.org/officeDocument/2006/relationships/tags" Target="../tags/tag218.xml"/><Relationship Id="rId88" Type="http://schemas.openxmlformats.org/officeDocument/2006/relationships/tags" Target="../tags/tag217.xml"/><Relationship Id="rId87" Type="http://schemas.openxmlformats.org/officeDocument/2006/relationships/tags" Target="../tags/tag216.xml"/><Relationship Id="rId86" Type="http://schemas.openxmlformats.org/officeDocument/2006/relationships/tags" Target="../tags/tag215.xml"/><Relationship Id="rId85" Type="http://schemas.openxmlformats.org/officeDocument/2006/relationships/tags" Target="../tags/tag214.xml"/><Relationship Id="rId84" Type="http://schemas.openxmlformats.org/officeDocument/2006/relationships/tags" Target="../tags/tag213.xml"/><Relationship Id="rId83" Type="http://schemas.openxmlformats.org/officeDocument/2006/relationships/tags" Target="../tags/tag212.xml"/><Relationship Id="rId82" Type="http://schemas.openxmlformats.org/officeDocument/2006/relationships/tags" Target="../tags/tag211.xml"/><Relationship Id="rId81" Type="http://schemas.openxmlformats.org/officeDocument/2006/relationships/tags" Target="../tags/tag210.xml"/><Relationship Id="rId80" Type="http://schemas.openxmlformats.org/officeDocument/2006/relationships/tags" Target="../tags/tag209.xml"/><Relationship Id="rId8" Type="http://schemas.openxmlformats.org/officeDocument/2006/relationships/image" Target="../media/image12.png"/><Relationship Id="rId79" Type="http://schemas.openxmlformats.org/officeDocument/2006/relationships/tags" Target="../tags/tag208.xml"/><Relationship Id="rId78" Type="http://schemas.openxmlformats.org/officeDocument/2006/relationships/tags" Target="../tags/tag207.xml"/><Relationship Id="rId77" Type="http://schemas.openxmlformats.org/officeDocument/2006/relationships/tags" Target="../tags/tag206.xml"/><Relationship Id="rId76" Type="http://schemas.openxmlformats.org/officeDocument/2006/relationships/tags" Target="../tags/tag205.xml"/><Relationship Id="rId75" Type="http://schemas.openxmlformats.org/officeDocument/2006/relationships/tags" Target="../tags/tag204.xml"/><Relationship Id="rId74" Type="http://schemas.openxmlformats.org/officeDocument/2006/relationships/tags" Target="../tags/tag203.xml"/><Relationship Id="rId73" Type="http://schemas.openxmlformats.org/officeDocument/2006/relationships/tags" Target="../tags/tag202.xml"/><Relationship Id="rId72" Type="http://schemas.openxmlformats.org/officeDocument/2006/relationships/tags" Target="../tags/tag201.xml"/><Relationship Id="rId71" Type="http://schemas.openxmlformats.org/officeDocument/2006/relationships/tags" Target="../tags/tag200.xml"/><Relationship Id="rId70" Type="http://schemas.openxmlformats.org/officeDocument/2006/relationships/tags" Target="../tags/tag199.xml"/><Relationship Id="rId7" Type="http://schemas.openxmlformats.org/officeDocument/2006/relationships/image" Target="../media/image15.jpeg"/><Relationship Id="rId69" Type="http://schemas.openxmlformats.org/officeDocument/2006/relationships/tags" Target="../tags/tag198.xml"/><Relationship Id="rId68" Type="http://schemas.openxmlformats.org/officeDocument/2006/relationships/tags" Target="../tags/tag197.xml"/><Relationship Id="rId67" Type="http://schemas.openxmlformats.org/officeDocument/2006/relationships/tags" Target="../tags/tag196.xml"/><Relationship Id="rId66" Type="http://schemas.openxmlformats.org/officeDocument/2006/relationships/tags" Target="../tags/tag195.xml"/><Relationship Id="rId65" Type="http://schemas.openxmlformats.org/officeDocument/2006/relationships/tags" Target="../tags/tag194.xml"/><Relationship Id="rId64" Type="http://schemas.openxmlformats.org/officeDocument/2006/relationships/tags" Target="../tags/tag193.xml"/><Relationship Id="rId63" Type="http://schemas.openxmlformats.org/officeDocument/2006/relationships/tags" Target="../tags/tag192.xml"/><Relationship Id="rId62" Type="http://schemas.openxmlformats.org/officeDocument/2006/relationships/tags" Target="../tags/tag191.xml"/><Relationship Id="rId61" Type="http://schemas.openxmlformats.org/officeDocument/2006/relationships/tags" Target="../tags/tag190.xml"/><Relationship Id="rId60" Type="http://schemas.openxmlformats.org/officeDocument/2006/relationships/tags" Target="../tags/tag189.xml"/><Relationship Id="rId6" Type="http://schemas.openxmlformats.org/officeDocument/2006/relationships/image" Target="../media/image19.jpeg"/><Relationship Id="rId59" Type="http://schemas.openxmlformats.org/officeDocument/2006/relationships/tags" Target="../tags/tag188.xml"/><Relationship Id="rId58" Type="http://schemas.openxmlformats.org/officeDocument/2006/relationships/tags" Target="../tags/tag187.xml"/><Relationship Id="rId57" Type="http://schemas.openxmlformats.org/officeDocument/2006/relationships/tags" Target="../tags/tag186.xml"/><Relationship Id="rId56" Type="http://schemas.openxmlformats.org/officeDocument/2006/relationships/tags" Target="../tags/tag185.xml"/><Relationship Id="rId55" Type="http://schemas.openxmlformats.org/officeDocument/2006/relationships/tags" Target="../tags/tag184.xml"/><Relationship Id="rId54" Type="http://schemas.openxmlformats.org/officeDocument/2006/relationships/tags" Target="../tags/tag183.xml"/><Relationship Id="rId53" Type="http://schemas.openxmlformats.org/officeDocument/2006/relationships/tags" Target="../tags/tag182.xml"/><Relationship Id="rId52" Type="http://schemas.openxmlformats.org/officeDocument/2006/relationships/tags" Target="../tags/tag181.xml"/><Relationship Id="rId51" Type="http://schemas.openxmlformats.org/officeDocument/2006/relationships/tags" Target="../tags/tag180.xml"/><Relationship Id="rId50" Type="http://schemas.openxmlformats.org/officeDocument/2006/relationships/tags" Target="../tags/tag179.xml"/><Relationship Id="rId5" Type="http://schemas.openxmlformats.org/officeDocument/2006/relationships/image" Target="../media/image18.jpeg"/><Relationship Id="rId49" Type="http://schemas.openxmlformats.org/officeDocument/2006/relationships/tags" Target="../tags/tag178.xml"/><Relationship Id="rId48" Type="http://schemas.openxmlformats.org/officeDocument/2006/relationships/tags" Target="../tags/tag177.xml"/><Relationship Id="rId47" Type="http://schemas.openxmlformats.org/officeDocument/2006/relationships/tags" Target="../tags/tag176.xml"/><Relationship Id="rId46" Type="http://schemas.openxmlformats.org/officeDocument/2006/relationships/tags" Target="../tags/tag175.xml"/><Relationship Id="rId45" Type="http://schemas.openxmlformats.org/officeDocument/2006/relationships/tags" Target="../tags/tag174.xml"/><Relationship Id="rId44" Type="http://schemas.openxmlformats.org/officeDocument/2006/relationships/tags" Target="../tags/tag173.xml"/><Relationship Id="rId43" Type="http://schemas.openxmlformats.org/officeDocument/2006/relationships/tags" Target="../tags/tag172.xml"/><Relationship Id="rId42" Type="http://schemas.openxmlformats.org/officeDocument/2006/relationships/tags" Target="../tags/tag171.xml"/><Relationship Id="rId41" Type="http://schemas.openxmlformats.org/officeDocument/2006/relationships/tags" Target="../tags/tag170.xml"/><Relationship Id="rId40" Type="http://schemas.openxmlformats.org/officeDocument/2006/relationships/tags" Target="../tags/tag169.xml"/><Relationship Id="rId4" Type="http://schemas.openxmlformats.org/officeDocument/2006/relationships/image" Target="../media/image17.jpeg"/><Relationship Id="rId39" Type="http://schemas.openxmlformats.org/officeDocument/2006/relationships/tags" Target="../tags/tag168.xml"/><Relationship Id="rId38" Type="http://schemas.openxmlformats.org/officeDocument/2006/relationships/tags" Target="../tags/tag167.xml"/><Relationship Id="rId37" Type="http://schemas.openxmlformats.org/officeDocument/2006/relationships/tags" Target="../tags/tag166.xml"/><Relationship Id="rId36" Type="http://schemas.openxmlformats.org/officeDocument/2006/relationships/tags" Target="../tags/tag165.xml"/><Relationship Id="rId35" Type="http://schemas.openxmlformats.org/officeDocument/2006/relationships/tags" Target="../tags/tag164.xml"/><Relationship Id="rId34" Type="http://schemas.openxmlformats.org/officeDocument/2006/relationships/tags" Target="../tags/tag163.xml"/><Relationship Id="rId33" Type="http://schemas.openxmlformats.org/officeDocument/2006/relationships/tags" Target="../tags/tag162.xml"/><Relationship Id="rId32" Type="http://schemas.openxmlformats.org/officeDocument/2006/relationships/tags" Target="../tags/tag161.xml"/><Relationship Id="rId31" Type="http://schemas.openxmlformats.org/officeDocument/2006/relationships/tags" Target="../tags/tag160.xml"/><Relationship Id="rId30" Type="http://schemas.openxmlformats.org/officeDocument/2006/relationships/tags" Target="../tags/tag159.xml"/><Relationship Id="rId3" Type="http://schemas.openxmlformats.org/officeDocument/2006/relationships/image" Target="../media/image16.png"/><Relationship Id="rId29" Type="http://schemas.openxmlformats.org/officeDocument/2006/relationships/tags" Target="../tags/tag158.xml"/><Relationship Id="rId28" Type="http://schemas.openxmlformats.org/officeDocument/2006/relationships/tags" Target="../tags/tag157.xml"/><Relationship Id="rId27" Type="http://schemas.openxmlformats.org/officeDocument/2006/relationships/tags" Target="../tags/tag156.xml"/><Relationship Id="rId26" Type="http://schemas.openxmlformats.org/officeDocument/2006/relationships/tags" Target="../tags/tag155.xml"/><Relationship Id="rId25" Type="http://schemas.openxmlformats.org/officeDocument/2006/relationships/tags" Target="../tags/tag154.xml"/><Relationship Id="rId24" Type="http://schemas.openxmlformats.org/officeDocument/2006/relationships/tags" Target="../tags/tag153.xml"/><Relationship Id="rId23" Type="http://schemas.openxmlformats.org/officeDocument/2006/relationships/tags" Target="../tags/tag152.xml"/><Relationship Id="rId22" Type="http://schemas.openxmlformats.org/officeDocument/2006/relationships/tags" Target="../tags/tag151.xml"/><Relationship Id="rId21" Type="http://schemas.openxmlformats.org/officeDocument/2006/relationships/tags" Target="../tags/tag150.xml"/><Relationship Id="rId20" Type="http://schemas.openxmlformats.org/officeDocument/2006/relationships/tags" Target="../tags/tag149.xml"/><Relationship Id="rId2" Type="http://schemas.openxmlformats.org/officeDocument/2006/relationships/image" Target="../media/image2.jpeg"/><Relationship Id="rId19" Type="http://schemas.openxmlformats.org/officeDocument/2006/relationships/tags" Target="../tags/tag148.xml"/><Relationship Id="rId18" Type="http://schemas.openxmlformats.org/officeDocument/2006/relationships/tags" Target="../tags/tag147.xml"/><Relationship Id="rId17" Type="http://schemas.openxmlformats.org/officeDocument/2006/relationships/tags" Target="../tags/tag146.xml"/><Relationship Id="rId16" Type="http://schemas.openxmlformats.org/officeDocument/2006/relationships/tags" Target="../tags/tag145.xml"/><Relationship Id="rId15" Type="http://schemas.openxmlformats.org/officeDocument/2006/relationships/tags" Target="../tags/tag144.xml"/><Relationship Id="rId14" Type="http://schemas.openxmlformats.org/officeDocument/2006/relationships/tags" Target="../tags/tag143.xml"/><Relationship Id="rId138" Type="http://schemas.openxmlformats.org/officeDocument/2006/relationships/slideLayout" Target="../slideLayouts/slideLayout7.xml"/><Relationship Id="rId137" Type="http://schemas.openxmlformats.org/officeDocument/2006/relationships/tags" Target="../tags/tag266.xml"/><Relationship Id="rId136" Type="http://schemas.openxmlformats.org/officeDocument/2006/relationships/tags" Target="../tags/tag265.xml"/><Relationship Id="rId135" Type="http://schemas.openxmlformats.org/officeDocument/2006/relationships/tags" Target="../tags/tag264.xml"/><Relationship Id="rId134" Type="http://schemas.openxmlformats.org/officeDocument/2006/relationships/tags" Target="../tags/tag263.xml"/><Relationship Id="rId133" Type="http://schemas.openxmlformats.org/officeDocument/2006/relationships/tags" Target="../tags/tag262.xml"/><Relationship Id="rId132" Type="http://schemas.openxmlformats.org/officeDocument/2006/relationships/tags" Target="../tags/tag261.xml"/><Relationship Id="rId131" Type="http://schemas.openxmlformats.org/officeDocument/2006/relationships/tags" Target="../tags/tag260.xml"/><Relationship Id="rId130" Type="http://schemas.openxmlformats.org/officeDocument/2006/relationships/tags" Target="../tags/tag259.xml"/><Relationship Id="rId13" Type="http://schemas.openxmlformats.org/officeDocument/2006/relationships/tags" Target="../tags/tag142.xml"/><Relationship Id="rId129" Type="http://schemas.openxmlformats.org/officeDocument/2006/relationships/tags" Target="../tags/tag258.xml"/><Relationship Id="rId128" Type="http://schemas.openxmlformats.org/officeDocument/2006/relationships/tags" Target="../tags/tag257.xml"/><Relationship Id="rId127" Type="http://schemas.openxmlformats.org/officeDocument/2006/relationships/tags" Target="../tags/tag256.xml"/><Relationship Id="rId126" Type="http://schemas.openxmlformats.org/officeDocument/2006/relationships/tags" Target="../tags/tag255.xml"/><Relationship Id="rId125" Type="http://schemas.openxmlformats.org/officeDocument/2006/relationships/tags" Target="../tags/tag254.xml"/><Relationship Id="rId124" Type="http://schemas.openxmlformats.org/officeDocument/2006/relationships/tags" Target="../tags/tag253.xml"/><Relationship Id="rId123" Type="http://schemas.openxmlformats.org/officeDocument/2006/relationships/tags" Target="../tags/tag252.xml"/><Relationship Id="rId122" Type="http://schemas.openxmlformats.org/officeDocument/2006/relationships/tags" Target="../tags/tag251.xml"/><Relationship Id="rId121" Type="http://schemas.openxmlformats.org/officeDocument/2006/relationships/tags" Target="../tags/tag250.xml"/><Relationship Id="rId120" Type="http://schemas.openxmlformats.org/officeDocument/2006/relationships/tags" Target="../tags/tag249.xml"/><Relationship Id="rId12" Type="http://schemas.openxmlformats.org/officeDocument/2006/relationships/tags" Target="../tags/tag141.xml"/><Relationship Id="rId119" Type="http://schemas.openxmlformats.org/officeDocument/2006/relationships/tags" Target="../tags/tag248.xml"/><Relationship Id="rId118" Type="http://schemas.openxmlformats.org/officeDocument/2006/relationships/tags" Target="../tags/tag247.xml"/><Relationship Id="rId117" Type="http://schemas.openxmlformats.org/officeDocument/2006/relationships/tags" Target="../tags/tag246.xml"/><Relationship Id="rId116" Type="http://schemas.openxmlformats.org/officeDocument/2006/relationships/tags" Target="../tags/tag245.xml"/><Relationship Id="rId115" Type="http://schemas.openxmlformats.org/officeDocument/2006/relationships/tags" Target="../tags/tag244.xml"/><Relationship Id="rId114" Type="http://schemas.openxmlformats.org/officeDocument/2006/relationships/tags" Target="../tags/tag243.xml"/><Relationship Id="rId113" Type="http://schemas.openxmlformats.org/officeDocument/2006/relationships/tags" Target="../tags/tag242.xml"/><Relationship Id="rId112" Type="http://schemas.openxmlformats.org/officeDocument/2006/relationships/tags" Target="../tags/tag241.xml"/><Relationship Id="rId111" Type="http://schemas.openxmlformats.org/officeDocument/2006/relationships/tags" Target="../tags/tag240.xml"/><Relationship Id="rId110" Type="http://schemas.openxmlformats.org/officeDocument/2006/relationships/tags" Target="../tags/tag239.xml"/><Relationship Id="rId11" Type="http://schemas.openxmlformats.org/officeDocument/2006/relationships/tags" Target="../tags/tag140.xml"/><Relationship Id="rId109" Type="http://schemas.openxmlformats.org/officeDocument/2006/relationships/tags" Target="../tags/tag238.xml"/><Relationship Id="rId108" Type="http://schemas.openxmlformats.org/officeDocument/2006/relationships/tags" Target="../tags/tag237.xml"/><Relationship Id="rId107" Type="http://schemas.openxmlformats.org/officeDocument/2006/relationships/tags" Target="../tags/tag236.xml"/><Relationship Id="rId106" Type="http://schemas.openxmlformats.org/officeDocument/2006/relationships/tags" Target="../tags/tag235.xml"/><Relationship Id="rId105" Type="http://schemas.openxmlformats.org/officeDocument/2006/relationships/tags" Target="../tags/tag234.xml"/><Relationship Id="rId104" Type="http://schemas.openxmlformats.org/officeDocument/2006/relationships/tags" Target="../tags/tag233.xml"/><Relationship Id="rId103" Type="http://schemas.openxmlformats.org/officeDocument/2006/relationships/tags" Target="../tags/tag232.xml"/><Relationship Id="rId102" Type="http://schemas.openxmlformats.org/officeDocument/2006/relationships/tags" Target="../tags/tag231.xml"/><Relationship Id="rId101" Type="http://schemas.openxmlformats.org/officeDocument/2006/relationships/tags" Target="../tags/tag230.xml"/><Relationship Id="rId100" Type="http://schemas.openxmlformats.org/officeDocument/2006/relationships/tags" Target="../tags/tag229.xml"/><Relationship Id="rId10" Type="http://schemas.openxmlformats.org/officeDocument/2006/relationships/tags" Target="../tags/tag139.xml"/><Relationship Id="rId1" Type="http://schemas.openxmlformats.org/officeDocument/2006/relationships/tags" Target="../tags/tag137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71.xml"/><Relationship Id="rId8" Type="http://schemas.openxmlformats.org/officeDocument/2006/relationships/tags" Target="../tags/tag270.xml"/><Relationship Id="rId7" Type="http://schemas.openxmlformats.org/officeDocument/2006/relationships/image" Target="../media/image22.png"/><Relationship Id="rId6" Type="http://schemas.openxmlformats.org/officeDocument/2006/relationships/tags" Target="../tags/tag269.xml"/><Relationship Id="rId5" Type="http://schemas.openxmlformats.org/officeDocument/2006/relationships/image" Target="../media/image21.png"/><Relationship Id="rId4" Type="http://schemas.openxmlformats.org/officeDocument/2006/relationships/tags" Target="../tags/tag268.xml"/><Relationship Id="rId3" Type="http://schemas.openxmlformats.org/officeDocument/2006/relationships/image" Target="../media/image20.png"/><Relationship Id="rId2" Type="http://schemas.openxmlformats.org/officeDocument/2006/relationships/image" Target="../media/image2.jpeg"/><Relationship Id="rId14" Type="http://schemas.openxmlformats.org/officeDocument/2006/relationships/slideLayout" Target="../slideLayouts/slideLayout7.xml"/><Relationship Id="rId13" Type="http://schemas.openxmlformats.org/officeDocument/2006/relationships/tags" Target="../tags/tag274.xml"/><Relationship Id="rId12" Type="http://schemas.openxmlformats.org/officeDocument/2006/relationships/tags" Target="../tags/tag273.xml"/><Relationship Id="rId11" Type="http://schemas.openxmlformats.org/officeDocument/2006/relationships/tags" Target="../tags/tag272.xml"/><Relationship Id="rId10" Type="http://schemas.openxmlformats.org/officeDocument/2006/relationships/image" Target="../media/image23.png"/><Relationship Id="rId1" Type="http://schemas.openxmlformats.org/officeDocument/2006/relationships/tags" Target="../tags/tag267.xml"/></Relationships>
</file>

<file path=ppt/slides/_rels/slide7.xml.rels><?xml version="1.0" encoding="UTF-8" standalone="yes"?>
<Relationships xmlns="http://schemas.openxmlformats.org/package/2006/relationships"><Relationship Id="rId99" Type="http://schemas.openxmlformats.org/officeDocument/2006/relationships/tags" Target="../tags/tag366.xml"/><Relationship Id="rId98" Type="http://schemas.openxmlformats.org/officeDocument/2006/relationships/tags" Target="../tags/tag365.xml"/><Relationship Id="rId97" Type="http://schemas.openxmlformats.org/officeDocument/2006/relationships/tags" Target="../tags/tag364.xml"/><Relationship Id="rId96" Type="http://schemas.openxmlformats.org/officeDocument/2006/relationships/tags" Target="../tags/tag363.xml"/><Relationship Id="rId95" Type="http://schemas.openxmlformats.org/officeDocument/2006/relationships/tags" Target="../tags/tag362.xml"/><Relationship Id="rId94" Type="http://schemas.openxmlformats.org/officeDocument/2006/relationships/tags" Target="../tags/tag361.xml"/><Relationship Id="rId93" Type="http://schemas.openxmlformats.org/officeDocument/2006/relationships/tags" Target="../tags/tag360.xml"/><Relationship Id="rId92" Type="http://schemas.openxmlformats.org/officeDocument/2006/relationships/tags" Target="../tags/tag359.xml"/><Relationship Id="rId91" Type="http://schemas.openxmlformats.org/officeDocument/2006/relationships/tags" Target="../tags/tag358.xml"/><Relationship Id="rId90" Type="http://schemas.openxmlformats.org/officeDocument/2006/relationships/tags" Target="../tags/tag357.xml"/><Relationship Id="rId9" Type="http://schemas.openxmlformats.org/officeDocument/2006/relationships/image" Target="../media/image12.png"/><Relationship Id="rId89" Type="http://schemas.openxmlformats.org/officeDocument/2006/relationships/tags" Target="../tags/tag356.xml"/><Relationship Id="rId88" Type="http://schemas.openxmlformats.org/officeDocument/2006/relationships/tags" Target="../tags/tag355.xml"/><Relationship Id="rId87" Type="http://schemas.openxmlformats.org/officeDocument/2006/relationships/tags" Target="../tags/tag354.xml"/><Relationship Id="rId86" Type="http://schemas.openxmlformats.org/officeDocument/2006/relationships/tags" Target="../tags/tag353.xml"/><Relationship Id="rId85" Type="http://schemas.openxmlformats.org/officeDocument/2006/relationships/tags" Target="../tags/tag352.xml"/><Relationship Id="rId84" Type="http://schemas.openxmlformats.org/officeDocument/2006/relationships/tags" Target="../tags/tag351.xml"/><Relationship Id="rId83" Type="http://schemas.openxmlformats.org/officeDocument/2006/relationships/tags" Target="../tags/tag350.xml"/><Relationship Id="rId82" Type="http://schemas.openxmlformats.org/officeDocument/2006/relationships/tags" Target="../tags/tag349.xml"/><Relationship Id="rId81" Type="http://schemas.openxmlformats.org/officeDocument/2006/relationships/tags" Target="../tags/tag348.xml"/><Relationship Id="rId80" Type="http://schemas.openxmlformats.org/officeDocument/2006/relationships/tags" Target="../tags/tag347.xml"/><Relationship Id="rId8" Type="http://schemas.openxmlformats.org/officeDocument/2006/relationships/image" Target="../media/image15.jpeg"/><Relationship Id="rId79" Type="http://schemas.openxmlformats.org/officeDocument/2006/relationships/tags" Target="../tags/tag346.xml"/><Relationship Id="rId78" Type="http://schemas.openxmlformats.org/officeDocument/2006/relationships/tags" Target="../tags/tag345.xml"/><Relationship Id="rId77" Type="http://schemas.openxmlformats.org/officeDocument/2006/relationships/tags" Target="../tags/tag344.xml"/><Relationship Id="rId76" Type="http://schemas.openxmlformats.org/officeDocument/2006/relationships/tags" Target="../tags/tag343.xml"/><Relationship Id="rId75" Type="http://schemas.openxmlformats.org/officeDocument/2006/relationships/tags" Target="../tags/tag342.xml"/><Relationship Id="rId74" Type="http://schemas.openxmlformats.org/officeDocument/2006/relationships/tags" Target="../tags/tag341.xml"/><Relationship Id="rId73" Type="http://schemas.openxmlformats.org/officeDocument/2006/relationships/tags" Target="../tags/tag340.xml"/><Relationship Id="rId72" Type="http://schemas.openxmlformats.org/officeDocument/2006/relationships/tags" Target="../tags/tag339.xml"/><Relationship Id="rId71" Type="http://schemas.openxmlformats.org/officeDocument/2006/relationships/tags" Target="../tags/tag338.xml"/><Relationship Id="rId70" Type="http://schemas.openxmlformats.org/officeDocument/2006/relationships/tags" Target="../tags/tag337.xml"/><Relationship Id="rId7" Type="http://schemas.openxmlformats.org/officeDocument/2006/relationships/image" Target="../media/image19.jpeg"/><Relationship Id="rId69" Type="http://schemas.openxmlformats.org/officeDocument/2006/relationships/tags" Target="../tags/tag336.xml"/><Relationship Id="rId68" Type="http://schemas.openxmlformats.org/officeDocument/2006/relationships/tags" Target="../tags/tag335.xml"/><Relationship Id="rId67" Type="http://schemas.openxmlformats.org/officeDocument/2006/relationships/tags" Target="../tags/tag334.xml"/><Relationship Id="rId66" Type="http://schemas.openxmlformats.org/officeDocument/2006/relationships/tags" Target="../tags/tag333.xml"/><Relationship Id="rId65" Type="http://schemas.openxmlformats.org/officeDocument/2006/relationships/tags" Target="../tags/tag332.xml"/><Relationship Id="rId64" Type="http://schemas.openxmlformats.org/officeDocument/2006/relationships/tags" Target="../tags/tag331.xml"/><Relationship Id="rId63" Type="http://schemas.openxmlformats.org/officeDocument/2006/relationships/tags" Target="../tags/tag330.xml"/><Relationship Id="rId62" Type="http://schemas.openxmlformats.org/officeDocument/2006/relationships/tags" Target="../tags/tag329.xml"/><Relationship Id="rId61" Type="http://schemas.openxmlformats.org/officeDocument/2006/relationships/tags" Target="../tags/tag328.xml"/><Relationship Id="rId60" Type="http://schemas.openxmlformats.org/officeDocument/2006/relationships/tags" Target="../tags/tag327.xml"/><Relationship Id="rId6" Type="http://schemas.openxmlformats.org/officeDocument/2006/relationships/image" Target="../media/image18.jpeg"/><Relationship Id="rId59" Type="http://schemas.openxmlformats.org/officeDocument/2006/relationships/tags" Target="../tags/tag326.xml"/><Relationship Id="rId58" Type="http://schemas.openxmlformats.org/officeDocument/2006/relationships/tags" Target="../tags/tag325.xml"/><Relationship Id="rId57" Type="http://schemas.openxmlformats.org/officeDocument/2006/relationships/tags" Target="../tags/tag324.xml"/><Relationship Id="rId56" Type="http://schemas.openxmlformats.org/officeDocument/2006/relationships/tags" Target="../tags/tag323.xml"/><Relationship Id="rId55" Type="http://schemas.openxmlformats.org/officeDocument/2006/relationships/tags" Target="../tags/tag322.xml"/><Relationship Id="rId54" Type="http://schemas.openxmlformats.org/officeDocument/2006/relationships/tags" Target="../tags/tag321.xml"/><Relationship Id="rId53" Type="http://schemas.openxmlformats.org/officeDocument/2006/relationships/tags" Target="../tags/tag320.xml"/><Relationship Id="rId52" Type="http://schemas.openxmlformats.org/officeDocument/2006/relationships/tags" Target="../tags/tag319.xml"/><Relationship Id="rId51" Type="http://schemas.openxmlformats.org/officeDocument/2006/relationships/tags" Target="../tags/tag318.xml"/><Relationship Id="rId50" Type="http://schemas.openxmlformats.org/officeDocument/2006/relationships/tags" Target="../tags/tag317.xml"/><Relationship Id="rId5" Type="http://schemas.openxmlformats.org/officeDocument/2006/relationships/image" Target="../media/image17.jpeg"/><Relationship Id="rId49" Type="http://schemas.openxmlformats.org/officeDocument/2006/relationships/tags" Target="../tags/tag316.xml"/><Relationship Id="rId48" Type="http://schemas.openxmlformats.org/officeDocument/2006/relationships/tags" Target="../tags/tag315.xml"/><Relationship Id="rId47" Type="http://schemas.openxmlformats.org/officeDocument/2006/relationships/tags" Target="../tags/tag314.xml"/><Relationship Id="rId46" Type="http://schemas.openxmlformats.org/officeDocument/2006/relationships/tags" Target="../tags/tag313.xml"/><Relationship Id="rId45" Type="http://schemas.openxmlformats.org/officeDocument/2006/relationships/tags" Target="../tags/tag312.xml"/><Relationship Id="rId44" Type="http://schemas.openxmlformats.org/officeDocument/2006/relationships/tags" Target="../tags/tag311.xml"/><Relationship Id="rId43" Type="http://schemas.openxmlformats.org/officeDocument/2006/relationships/tags" Target="../tags/tag310.xml"/><Relationship Id="rId42" Type="http://schemas.openxmlformats.org/officeDocument/2006/relationships/tags" Target="../tags/tag309.xml"/><Relationship Id="rId41" Type="http://schemas.openxmlformats.org/officeDocument/2006/relationships/tags" Target="../tags/tag308.xml"/><Relationship Id="rId40" Type="http://schemas.openxmlformats.org/officeDocument/2006/relationships/tags" Target="../tags/tag307.xml"/><Relationship Id="rId4" Type="http://schemas.openxmlformats.org/officeDocument/2006/relationships/image" Target="../media/image16.png"/><Relationship Id="rId39" Type="http://schemas.openxmlformats.org/officeDocument/2006/relationships/tags" Target="../tags/tag306.xml"/><Relationship Id="rId38" Type="http://schemas.openxmlformats.org/officeDocument/2006/relationships/tags" Target="../tags/tag305.xml"/><Relationship Id="rId37" Type="http://schemas.openxmlformats.org/officeDocument/2006/relationships/tags" Target="../tags/tag304.xml"/><Relationship Id="rId36" Type="http://schemas.openxmlformats.org/officeDocument/2006/relationships/tags" Target="../tags/tag303.xml"/><Relationship Id="rId35" Type="http://schemas.openxmlformats.org/officeDocument/2006/relationships/tags" Target="../tags/tag302.xml"/><Relationship Id="rId34" Type="http://schemas.openxmlformats.org/officeDocument/2006/relationships/tags" Target="../tags/tag301.xml"/><Relationship Id="rId33" Type="http://schemas.openxmlformats.org/officeDocument/2006/relationships/tags" Target="../tags/tag300.xml"/><Relationship Id="rId32" Type="http://schemas.openxmlformats.org/officeDocument/2006/relationships/tags" Target="../tags/tag299.xml"/><Relationship Id="rId31" Type="http://schemas.openxmlformats.org/officeDocument/2006/relationships/tags" Target="../tags/tag298.xml"/><Relationship Id="rId30" Type="http://schemas.openxmlformats.org/officeDocument/2006/relationships/tags" Target="../tags/tag297.xml"/><Relationship Id="rId3" Type="http://schemas.openxmlformats.org/officeDocument/2006/relationships/tags" Target="../tags/tag276.xml"/><Relationship Id="rId29" Type="http://schemas.openxmlformats.org/officeDocument/2006/relationships/tags" Target="../tags/tag296.xml"/><Relationship Id="rId28" Type="http://schemas.openxmlformats.org/officeDocument/2006/relationships/tags" Target="../tags/tag295.xml"/><Relationship Id="rId27" Type="http://schemas.openxmlformats.org/officeDocument/2006/relationships/tags" Target="../tags/tag294.xml"/><Relationship Id="rId26" Type="http://schemas.openxmlformats.org/officeDocument/2006/relationships/tags" Target="../tags/tag293.xml"/><Relationship Id="rId25" Type="http://schemas.openxmlformats.org/officeDocument/2006/relationships/tags" Target="../tags/tag292.xml"/><Relationship Id="rId24" Type="http://schemas.openxmlformats.org/officeDocument/2006/relationships/tags" Target="../tags/tag291.xml"/><Relationship Id="rId23" Type="http://schemas.openxmlformats.org/officeDocument/2006/relationships/tags" Target="../tags/tag290.xml"/><Relationship Id="rId22" Type="http://schemas.openxmlformats.org/officeDocument/2006/relationships/tags" Target="../tags/tag289.xml"/><Relationship Id="rId21" Type="http://schemas.openxmlformats.org/officeDocument/2006/relationships/tags" Target="../tags/tag288.xml"/><Relationship Id="rId20" Type="http://schemas.openxmlformats.org/officeDocument/2006/relationships/tags" Target="../tags/tag287.xml"/><Relationship Id="rId2" Type="http://schemas.openxmlformats.org/officeDocument/2006/relationships/image" Target="../media/image2.jpeg"/><Relationship Id="rId19" Type="http://schemas.openxmlformats.org/officeDocument/2006/relationships/tags" Target="../tags/tag286.xml"/><Relationship Id="rId18" Type="http://schemas.openxmlformats.org/officeDocument/2006/relationships/tags" Target="../tags/tag285.xml"/><Relationship Id="rId17" Type="http://schemas.openxmlformats.org/officeDocument/2006/relationships/tags" Target="../tags/tag284.xml"/><Relationship Id="rId16" Type="http://schemas.openxmlformats.org/officeDocument/2006/relationships/tags" Target="../tags/tag283.xml"/><Relationship Id="rId151" Type="http://schemas.openxmlformats.org/officeDocument/2006/relationships/slideLayout" Target="../slideLayouts/slideLayout7.xml"/><Relationship Id="rId150" Type="http://schemas.openxmlformats.org/officeDocument/2006/relationships/tags" Target="../tags/tag417.xml"/><Relationship Id="rId15" Type="http://schemas.openxmlformats.org/officeDocument/2006/relationships/tags" Target="../tags/tag282.xml"/><Relationship Id="rId149" Type="http://schemas.openxmlformats.org/officeDocument/2006/relationships/tags" Target="../tags/tag416.xml"/><Relationship Id="rId148" Type="http://schemas.openxmlformats.org/officeDocument/2006/relationships/tags" Target="../tags/tag415.xml"/><Relationship Id="rId147" Type="http://schemas.openxmlformats.org/officeDocument/2006/relationships/tags" Target="../tags/tag414.xml"/><Relationship Id="rId146" Type="http://schemas.openxmlformats.org/officeDocument/2006/relationships/tags" Target="../tags/tag413.xml"/><Relationship Id="rId145" Type="http://schemas.openxmlformats.org/officeDocument/2006/relationships/tags" Target="../tags/tag412.xml"/><Relationship Id="rId144" Type="http://schemas.openxmlformats.org/officeDocument/2006/relationships/tags" Target="../tags/tag411.xml"/><Relationship Id="rId143" Type="http://schemas.openxmlformats.org/officeDocument/2006/relationships/tags" Target="../tags/tag410.xml"/><Relationship Id="rId142" Type="http://schemas.openxmlformats.org/officeDocument/2006/relationships/tags" Target="../tags/tag409.xml"/><Relationship Id="rId141" Type="http://schemas.openxmlformats.org/officeDocument/2006/relationships/tags" Target="../tags/tag408.xml"/><Relationship Id="rId140" Type="http://schemas.openxmlformats.org/officeDocument/2006/relationships/tags" Target="../tags/tag407.xml"/><Relationship Id="rId14" Type="http://schemas.openxmlformats.org/officeDocument/2006/relationships/tags" Target="../tags/tag281.xml"/><Relationship Id="rId139" Type="http://schemas.openxmlformats.org/officeDocument/2006/relationships/tags" Target="../tags/tag406.xml"/><Relationship Id="rId138" Type="http://schemas.openxmlformats.org/officeDocument/2006/relationships/tags" Target="../tags/tag405.xml"/><Relationship Id="rId137" Type="http://schemas.openxmlformats.org/officeDocument/2006/relationships/tags" Target="../tags/tag404.xml"/><Relationship Id="rId136" Type="http://schemas.openxmlformats.org/officeDocument/2006/relationships/tags" Target="../tags/tag403.xml"/><Relationship Id="rId135" Type="http://schemas.openxmlformats.org/officeDocument/2006/relationships/tags" Target="../tags/tag402.xml"/><Relationship Id="rId134" Type="http://schemas.openxmlformats.org/officeDocument/2006/relationships/tags" Target="../tags/tag401.xml"/><Relationship Id="rId133" Type="http://schemas.openxmlformats.org/officeDocument/2006/relationships/tags" Target="../tags/tag400.xml"/><Relationship Id="rId132" Type="http://schemas.openxmlformats.org/officeDocument/2006/relationships/tags" Target="../tags/tag399.xml"/><Relationship Id="rId131" Type="http://schemas.openxmlformats.org/officeDocument/2006/relationships/tags" Target="../tags/tag398.xml"/><Relationship Id="rId130" Type="http://schemas.openxmlformats.org/officeDocument/2006/relationships/tags" Target="../tags/tag397.xml"/><Relationship Id="rId13" Type="http://schemas.openxmlformats.org/officeDocument/2006/relationships/tags" Target="../tags/tag280.xml"/><Relationship Id="rId129" Type="http://schemas.openxmlformats.org/officeDocument/2006/relationships/tags" Target="../tags/tag396.xml"/><Relationship Id="rId128" Type="http://schemas.openxmlformats.org/officeDocument/2006/relationships/tags" Target="../tags/tag395.xml"/><Relationship Id="rId127" Type="http://schemas.openxmlformats.org/officeDocument/2006/relationships/tags" Target="../tags/tag394.xml"/><Relationship Id="rId126" Type="http://schemas.openxmlformats.org/officeDocument/2006/relationships/tags" Target="../tags/tag393.xml"/><Relationship Id="rId125" Type="http://schemas.openxmlformats.org/officeDocument/2006/relationships/tags" Target="../tags/tag392.xml"/><Relationship Id="rId124" Type="http://schemas.openxmlformats.org/officeDocument/2006/relationships/tags" Target="../tags/tag391.xml"/><Relationship Id="rId123" Type="http://schemas.openxmlformats.org/officeDocument/2006/relationships/tags" Target="../tags/tag390.xml"/><Relationship Id="rId122" Type="http://schemas.openxmlformats.org/officeDocument/2006/relationships/tags" Target="../tags/tag389.xml"/><Relationship Id="rId121" Type="http://schemas.openxmlformats.org/officeDocument/2006/relationships/tags" Target="../tags/tag388.xml"/><Relationship Id="rId120" Type="http://schemas.openxmlformats.org/officeDocument/2006/relationships/tags" Target="../tags/tag387.xml"/><Relationship Id="rId12" Type="http://schemas.openxmlformats.org/officeDocument/2006/relationships/tags" Target="../tags/tag279.xml"/><Relationship Id="rId119" Type="http://schemas.openxmlformats.org/officeDocument/2006/relationships/tags" Target="../tags/tag386.xml"/><Relationship Id="rId118" Type="http://schemas.openxmlformats.org/officeDocument/2006/relationships/tags" Target="../tags/tag385.xml"/><Relationship Id="rId117" Type="http://schemas.openxmlformats.org/officeDocument/2006/relationships/tags" Target="../tags/tag384.xml"/><Relationship Id="rId116" Type="http://schemas.openxmlformats.org/officeDocument/2006/relationships/tags" Target="../tags/tag383.xml"/><Relationship Id="rId115" Type="http://schemas.openxmlformats.org/officeDocument/2006/relationships/tags" Target="../tags/tag382.xml"/><Relationship Id="rId114" Type="http://schemas.openxmlformats.org/officeDocument/2006/relationships/tags" Target="../tags/tag381.xml"/><Relationship Id="rId113" Type="http://schemas.openxmlformats.org/officeDocument/2006/relationships/tags" Target="../tags/tag380.xml"/><Relationship Id="rId112" Type="http://schemas.openxmlformats.org/officeDocument/2006/relationships/tags" Target="../tags/tag379.xml"/><Relationship Id="rId111" Type="http://schemas.openxmlformats.org/officeDocument/2006/relationships/tags" Target="../tags/tag378.xml"/><Relationship Id="rId110" Type="http://schemas.openxmlformats.org/officeDocument/2006/relationships/tags" Target="../tags/tag377.xml"/><Relationship Id="rId11" Type="http://schemas.openxmlformats.org/officeDocument/2006/relationships/tags" Target="../tags/tag278.xml"/><Relationship Id="rId109" Type="http://schemas.openxmlformats.org/officeDocument/2006/relationships/tags" Target="../tags/tag376.xml"/><Relationship Id="rId108" Type="http://schemas.openxmlformats.org/officeDocument/2006/relationships/tags" Target="../tags/tag375.xml"/><Relationship Id="rId107" Type="http://schemas.openxmlformats.org/officeDocument/2006/relationships/tags" Target="../tags/tag374.xml"/><Relationship Id="rId106" Type="http://schemas.openxmlformats.org/officeDocument/2006/relationships/tags" Target="../tags/tag373.xml"/><Relationship Id="rId105" Type="http://schemas.openxmlformats.org/officeDocument/2006/relationships/tags" Target="../tags/tag372.xml"/><Relationship Id="rId104" Type="http://schemas.openxmlformats.org/officeDocument/2006/relationships/tags" Target="../tags/tag371.xml"/><Relationship Id="rId103" Type="http://schemas.openxmlformats.org/officeDocument/2006/relationships/tags" Target="../tags/tag370.xml"/><Relationship Id="rId102" Type="http://schemas.openxmlformats.org/officeDocument/2006/relationships/tags" Target="../tags/tag369.xml"/><Relationship Id="rId101" Type="http://schemas.openxmlformats.org/officeDocument/2006/relationships/tags" Target="../tags/tag368.xml"/><Relationship Id="rId100" Type="http://schemas.openxmlformats.org/officeDocument/2006/relationships/tags" Target="../tags/tag367.xml"/><Relationship Id="rId10" Type="http://schemas.openxmlformats.org/officeDocument/2006/relationships/tags" Target="../tags/tag277.xml"/><Relationship Id="rId1" Type="http://schemas.openxmlformats.org/officeDocument/2006/relationships/tags" Target="../tags/tag275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420.xml"/><Relationship Id="rId3" Type="http://schemas.openxmlformats.org/officeDocument/2006/relationships/tags" Target="../tags/tag419.xml"/><Relationship Id="rId2" Type="http://schemas.openxmlformats.org/officeDocument/2006/relationships/image" Target="../media/image2.jpeg"/><Relationship Id="rId1" Type="http://schemas.openxmlformats.org/officeDocument/2006/relationships/tags" Target="../tags/tag418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423.xml"/><Relationship Id="rId3" Type="http://schemas.openxmlformats.org/officeDocument/2006/relationships/tags" Target="../tags/tag422.xml"/><Relationship Id="rId2" Type="http://schemas.openxmlformats.org/officeDocument/2006/relationships/image" Target="../media/image2.jpeg"/><Relationship Id="rId1" Type="http://schemas.openxmlformats.org/officeDocument/2006/relationships/tags" Target="../tags/tag4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 sz="2600">
              <a:latin typeface="Times New Roman" panose="02020603050405020304" charset="0"/>
              <a:ea typeface="方正大黑体_GBK" panose="02010600010101010101" charset="-122"/>
            </a:endParaRPr>
          </a:p>
        </p:txBody>
      </p:sp>
      <p:sp>
        <p:nvSpPr>
          <p:cNvPr id="7" name="副标题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sz="2600">
              <a:latin typeface="Times New Roman" panose="02020603050405020304" charset="0"/>
              <a:ea typeface="方正大黑体_GBK" panose="02010600010101010101" charset="-122"/>
            </a:endParaRPr>
          </a:p>
        </p:txBody>
      </p:sp>
      <p:pic>
        <p:nvPicPr>
          <p:cNvPr id="6" name="图片 5" descr="871034fed03bb21fc2263f051e81530d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3151505" y="1788160"/>
            <a:ext cx="6416040" cy="304609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auto">
              <a:lnSpc>
                <a:spcPct val="200000"/>
              </a:lnSpc>
              <a:defRPr/>
            </a:pPr>
            <a:r>
              <a:rPr lang="zh-CN" altLang="en-US" sz="3200" dirty="0"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项目五   各类账表的编制</a:t>
            </a:r>
            <a:endParaRPr lang="zh-CN" altLang="en-US" sz="3600" dirty="0">
              <a:solidFill>
                <a:schemeClr val="accent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  <a:sym typeface="+mn-ea"/>
            </a:endParaRPr>
          </a:p>
          <a:p>
            <a:pPr algn="ctr" fontAlgn="auto">
              <a:lnSpc>
                <a:spcPct val="200000"/>
              </a:lnSpc>
              <a:defRPr/>
            </a:pPr>
            <a:r>
              <a:rPr lang="zh-CN" altLang="en-US" sz="2800" dirty="0"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任务四</a:t>
            </a:r>
            <a:r>
              <a:rPr lang="en-US" altLang="zh-CN" sz="2800" dirty="0"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 </a:t>
            </a:r>
            <a:r>
              <a:rPr lang="zh-CN" altLang="en-US" sz="2800" dirty="0"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银行存款余额调节表编制训练</a:t>
            </a:r>
            <a:endParaRPr lang="zh-CN" altLang="en-US" sz="2800" dirty="0">
              <a:solidFill>
                <a:schemeClr val="accent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  <a:sym typeface="+mn-ea"/>
            </a:endParaRPr>
          </a:p>
          <a:p>
            <a:pPr algn="ctr" fontAlgn="auto">
              <a:lnSpc>
                <a:spcPct val="200000"/>
              </a:lnSpc>
              <a:defRPr/>
            </a:pPr>
            <a:r>
              <a:rPr lang="zh-CN" altLang="en-US" sz="3600" dirty="0"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 </a:t>
            </a:r>
            <a:endParaRPr lang="zh-CN" altLang="en-US" sz="3600" dirty="0">
              <a:solidFill>
                <a:schemeClr val="accent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  <a:sym typeface="+mn-ea"/>
            </a:endParaRP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55495" y="681355"/>
            <a:ext cx="9119235" cy="602869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096635" y="2460625"/>
            <a:ext cx="649605" cy="52324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zh-CN" altLang="en-US" sz="28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√</a:t>
            </a:r>
            <a:endParaRPr lang="zh-CN" altLang="en-US" sz="28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096635" y="3167380"/>
            <a:ext cx="649605" cy="52324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zh-CN" altLang="en-US" sz="28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√</a:t>
            </a:r>
            <a:endParaRPr lang="zh-CN" altLang="en-US" sz="28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34025" y="3874135"/>
            <a:ext cx="649605" cy="52324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zh-CN" altLang="en-US" sz="28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√</a:t>
            </a:r>
            <a:endParaRPr lang="zh-CN" altLang="en-US" sz="28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781810" y="4397375"/>
            <a:ext cx="9475470" cy="1829435"/>
          </a:xfrm>
          <a:prstGeom prst="rect">
            <a:avLst/>
          </a:prstGeom>
          <a:ln w="44450" cmpd="sng">
            <a:solidFill>
              <a:srgbClr val="C00000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圆角矩形标注 7"/>
          <p:cNvSpPr/>
          <p:nvPr/>
        </p:nvSpPr>
        <p:spPr>
          <a:xfrm>
            <a:off x="116840" y="537845"/>
            <a:ext cx="1938655" cy="2740660"/>
          </a:xfrm>
          <a:prstGeom prst="wedgeRoundRectCallout">
            <a:avLst>
              <a:gd name="adj1" fmla="val 56960"/>
              <a:gd name="adj2" fmla="val 65277"/>
              <a:gd name="adj3" fmla="val 16667"/>
            </a:avLst>
          </a:prstGeom>
          <a:ln w="28575" cmpd="sng">
            <a:solidFill>
              <a:srgbClr val="002060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16840" y="537845"/>
            <a:ext cx="2069465" cy="300863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r>
              <a:rPr lang="zh-CN" altLang="en-US">
                <a:latin typeface="汉仪粗黑简" panose="02010600000101010101" charset="-122"/>
                <a:ea typeface="汉仪粗黑简" panose="02010600000101010101" charset="-122"/>
              </a:rPr>
              <a:t>以下用对钩勾出银企双方都记录的项目，红线框出的是企业已记银行未记录的业务，应该补充在对账单上。</a:t>
            </a:r>
            <a:endParaRPr lang="zh-CN" altLang="en-US">
              <a:latin typeface="汉仪粗黑简" panose="02010600000101010101" charset="-122"/>
              <a:ea typeface="汉仪粗黑简" panose="02010600000101010101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93620" y="1631315"/>
            <a:ext cx="8999220" cy="403098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096635" y="4674235"/>
            <a:ext cx="649605" cy="52324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zh-CN" altLang="en-US" sz="28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√</a:t>
            </a:r>
            <a:endParaRPr lang="zh-CN" altLang="en-US" sz="28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096635" y="3545205"/>
            <a:ext cx="649605" cy="52324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zh-CN" altLang="en-US" sz="28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√</a:t>
            </a:r>
            <a:endParaRPr lang="zh-CN" altLang="en-US" sz="28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096635" y="5139055"/>
            <a:ext cx="649605" cy="52324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zh-CN" altLang="en-US" sz="28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√</a:t>
            </a:r>
            <a:endParaRPr lang="zh-CN" altLang="en-US" sz="28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272665" y="3924935"/>
            <a:ext cx="9081135" cy="861060"/>
          </a:xfrm>
          <a:prstGeom prst="rect">
            <a:avLst/>
          </a:prstGeom>
          <a:ln w="44450" cmpd="sng">
            <a:solidFill>
              <a:srgbClr val="C00000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24155" y="563245"/>
            <a:ext cx="2069465" cy="300863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r>
              <a:rPr lang="zh-CN" altLang="en-US">
                <a:latin typeface="汉仪粗黑简" panose="02010600000101010101" charset="-122"/>
                <a:ea typeface="汉仪粗黑简" panose="02010600000101010101" charset="-122"/>
              </a:rPr>
              <a:t>以下用对钩勾出银企双方都记录的项目，红线框出的是银行已记企业未记录的业务，应该补充在银行存款日记账上。</a:t>
            </a:r>
            <a:endParaRPr lang="zh-CN" altLang="en-US">
              <a:latin typeface="汉仪粗黑简" panose="02010600000101010101" charset="-122"/>
              <a:ea typeface="汉仪粗黑简" panose="02010600000101010101" charset="-122"/>
            </a:endParaRPr>
          </a:p>
        </p:txBody>
      </p:sp>
      <p:sp>
        <p:nvSpPr>
          <p:cNvPr id="8" name="圆角矩形标注 7"/>
          <p:cNvSpPr/>
          <p:nvPr/>
        </p:nvSpPr>
        <p:spPr>
          <a:xfrm>
            <a:off x="116840" y="537845"/>
            <a:ext cx="2156460" cy="3147695"/>
          </a:xfrm>
          <a:prstGeom prst="wedgeRoundRectCallout">
            <a:avLst>
              <a:gd name="adj1" fmla="val 56960"/>
              <a:gd name="adj2" fmla="val 65277"/>
              <a:gd name="adj3" fmla="val 16667"/>
            </a:avLst>
          </a:prstGeom>
          <a:ln w="28575" cmpd="sng">
            <a:solidFill>
              <a:srgbClr val="002060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6" name="图片 5" descr="图片包含 形状&#10;&#10;描述已自动生成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4" name="矩形 3"/>
          <p:cNvSpPr/>
          <p:nvPr>
            <p:custDataLst>
              <p:tags r:id="rId3"/>
            </p:custDataLst>
          </p:nvPr>
        </p:nvSpPr>
        <p:spPr>
          <a:xfrm>
            <a:off x="848360" y="1245870"/>
            <a:ext cx="10234930" cy="33375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noAutofit/>
          </a:bodyPr>
          <a:lstStyle/>
          <a:p>
            <a:pPr marL="0" marR="0" lvl="0" indent="0" algn="l" defTabSz="914400" rtl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汉仪粗简黑简" panose="00020600040101010101" charset="-122"/>
                <a:cs typeface="汉仪正圆-35S" charset="0"/>
              </a:rPr>
              <a:t>步骤二：将未达账项过入银行存款余额调节表。</a:t>
            </a:r>
            <a:endParaRPr kumimoji="0" lang="zh-CN" altLang="en-US" sz="2800" i="0" u="none" strike="noStrike" kern="1200" cap="none" spc="0" normalizeH="0" baseline="0" noProof="0" dirty="0">
              <a:solidFill>
                <a:schemeClr val="dk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汉仪粗简黑简" panose="00020600040101010101" charset="-122"/>
              <a:cs typeface="汉仪正圆-35S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03805" y="354965"/>
            <a:ext cx="749808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600" dirty="0">
                <a:solidFill>
                  <a:schemeClr val="accent1"/>
                </a:solidFill>
                <a:latin typeface="Arial" panose="020B0604020202020204" pitchFamily="34" charset="0"/>
                <a:ea typeface="汉仪旗黑-75S" panose="00020600040101010101" charset="-122"/>
                <a:cs typeface="汉仪正圆-35S" charset="0"/>
              </a:rPr>
              <a:t>三、银行存款余额调节表的编制训练</a:t>
            </a:r>
            <a:endParaRPr lang="zh-CN" altLang="en-US" sz="3600" dirty="0">
              <a:solidFill>
                <a:schemeClr val="accent1"/>
              </a:solidFill>
              <a:latin typeface="Arial" panose="020B0604020202020204" pitchFamily="34" charset="0"/>
              <a:ea typeface="汉仪旗黑-75S" panose="00020600040101010101" charset="-122"/>
              <a:cs typeface="汉仪正圆-35S" charset="0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6" name="图片 5" descr="图片包含 形状&#10;&#10;描述已自动生成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graphicFrame>
        <p:nvGraphicFramePr>
          <p:cNvPr id="4" name="内容占位符 3"/>
          <p:cNvGraphicFramePr/>
          <p:nvPr>
            <p:ph idx="4294967295"/>
            <p:custDataLst>
              <p:tags r:id="rId3"/>
            </p:custDataLst>
          </p:nvPr>
        </p:nvGraphicFramePr>
        <p:xfrm>
          <a:off x="385445" y="1386205"/>
          <a:ext cx="11430000" cy="3767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1965"/>
                <a:gridCol w="1875790"/>
                <a:gridCol w="3247390"/>
                <a:gridCol w="2014855"/>
              </a:tblGrid>
              <a:tr h="833755"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2200" b="1" spc="13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汉仪粗简黑简" panose="00020600040101010101" charset="-122"/>
                        </a:rPr>
                        <a:t>项目</a:t>
                      </a:r>
                      <a:endParaRPr lang="zh-CN" altLang="en-US" sz="2200" b="1" spc="130">
                        <a:solidFill>
                          <a:srgbClr val="FFFFFF"/>
                        </a:solidFill>
                        <a:latin typeface="Arial" panose="020B0604020202020204" pitchFamily="34" charset="0"/>
                        <a:ea typeface="汉仪粗简黑简" panose="00020600040101010101" charset="-122"/>
                      </a:endParaRPr>
                    </a:p>
                  </a:txBody>
                  <a:tcPr marL="317500" marR="317500" marT="215900" marB="215900" anchor="ctr">
                    <a:lnL w="19050" cap="rnd">
                      <a:solidFill>
                        <a:srgbClr val="5459A3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dot"/>
                    </a:lnR>
                    <a:lnT w="19050" cap="rnd">
                      <a:solidFill>
                        <a:srgbClr val="5459A3"/>
                      </a:solidFill>
                      <a:prstDash val="solid"/>
                    </a:lnT>
                    <a:lnB w="19050">
                      <a:solidFill>
                        <a:srgbClr val="5459A3"/>
                      </a:solidFill>
                      <a:prstDash val="solid"/>
                    </a:lnB>
                    <a:solidFill>
                      <a:srgbClr val="5459A3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2200" b="1" spc="13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汉仪粗简黑简" panose="00020600040101010101" charset="-122"/>
                        </a:rPr>
                        <a:t>金额</a:t>
                      </a:r>
                      <a:endParaRPr lang="zh-CN" altLang="en-US" sz="2200" b="1" spc="130">
                        <a:solidFill>
                          <a:srgbClr val="FFFFFF"/>
                        </a:solidFill>
                        <a:latin typeface="Arial" panose="020B0604020202020204" pitchFamily="34" charset="0"/>
                        <a:ea typeface="汉仪粗简黑简" panose="00020600040101010101" charset="-122"/>
                      </a:endParaRPr>
                    </a:p>
                  </a:txBody>
                  <a:tcPr marL="317500" marR="317500" marT="215900" marB="215900" anchor="ctr">
                    <a:lnL w="3175">
                      <a:solidFill>
                        <a:srgbClr val="FFFFFF"/>
                      </a:solidFill>
                      <a:prstDash val="dot"/>
                    </a:lnL>
                    <a:lnR w="3175">
                      <a:solidFill>
                        <a:srgbClr val="FFFFFF"/>
                      </a:solidFill>
                      <a:prstDash val="dot"/>
                    </a:lnR>
                    <a:lnT w="19050" cap="rnd">
                      <a:solidFill>
                        <a:srgbClr val="5459A3"/>
                      </a:solidFill>
                      <a:prstDash val="solid"/>
                    </a:lnT>
                    <a:lnB w="19050">
                      <a:solidFill>
                        <a:srgbClr val="5459A3"/>
                      </a:solidFill>
                      <a:prstDash val="solid"/>
                    </a:lnB>
                    <a:solidFill>
                      <a:srgbClr val="5459A3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2200" b="1" spc="13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汉仪粗简黑简" panose="00020600040101010101" charset="-122"/>
                        </a:rPr>
                        <a:t>项目</a:t>
                      </a:r>
                      <a:endParaRPr lang="zh-CN" altLang="en-US" sz="2200" b="1" spc="130">
                        <a:solidFill>
                          <a:srgbClr val="FFFFFF"/>
                        </a:solidFill>
                        <a:latin typeface="Arial" panose="020B0604020202020204" pitchFamily="34" charset="0"/>
                        <a:ea typeface="汉仪粗简黑简" panose="00020600040101010101" charset="-122"/>
                      </a:endParaRPr>
                    </a:p>
                  </a:txBody>
                  <a:tcPr marL="317500" marR="317500" marT="215900" marB="215900" anchor="ctr">
                    <a:lnL w="3175">
                      <a:solidFill>
                        <a:srgbClr val="FFFFFF"/>
                      </a:solidFill>
                      <a:prstDash val="dot"/>
                    </a:lnL>
                    <a:lnR w="3175">
                      <a:solidFill>
                        <a:srgbClr val="FFFFFF"/>
                      </a:solidFill>
                      <a:prstDash val="dot"/>
                    </a:lnR>
                    <a:lnT w="19050" cap="rnd">
                      <a:solidFill>
                        <a:srgbClr val="5459A3"/>
                      </a:solidFill>
                      <a:prstDash val="solid"/>
                    </a:lnT>
                    <a:lnB w="19050">
                      <a:solidFill>
                        <a:srgbClr val="5459A3"/>
                      </a:solidFill>
                      <a:prstDash val="solid"/>
                    </a:lnB>
                    <a:solidFill>
                      <a:srgbClr val="5459A3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2200" b="1" spc="13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汉仪粗简黑简" panose="00020600040101010101" charset="-122"/>
                        </a:rPr>
                        <a:t>金额</a:t>
                      </a:r>
                      <a:endParaRPr lang="zh-CN" altLang="en-US" sz="2200" b="1" spc="130">
                        <a:solidFill>
                          <a:srgbClr val="FFFFFF"/>
                        </a:solidFill>
                        <a:latin typeface="Arial" panose="020B0604020202020204" pitchFamily="34" charset="0"/>
                        <a:ea typeface="汉仪粗简黑简" panose="00020600040101010101" charset="-122"/>
                      </a:endParaRPr>
                    </a:p>
                  </a:txBody>
                  <a:tcPr marL="317500" marR="317500" marT="215900" marB="215900" anchor="ctr">
                    <a:lnL w="3175">
                      <a:solidFill>
                        <a:srgbClr val="FFFFFF"/>
                      </a:solidFill>
                      <a:prstDash val="dot"/>
                    </a:lnL>
                    <a:lnR w="19050" cap="rnd">
                      <a:solidFill>
                        <a:srgbClr val="5459A3"/>
                      </a:solidFill>
                      <a:prstDash val="solid"/>
                    </a:lnR>
                    <a:lnT w="19050" cap="rnd">
                      <a:solidFill>
                        <a:srgbClr val="5459A3"/>
                      </a:solidFill>
                      <a:prstDash val="solid"/>
                    </a:lnT>
                    <a:lnB w="19050">
                      <a:solidFill>
                        <a:srgbClr val="5459A3"/>
                      </a:solidFill>
                      <a:prstDash val="solid"/>
                    </a:lnB>
                    <a:solidFill>
                      <a:srgbClr val="5459A3"/>
                    </a:solidFill>
                  </a:tcPr>
                </a:tc>
              </a:tr>
              <a:tr h="733425">
                <a:tc>
                  <a:txBody>
                    <a:bodyPr/>
                    <a:p>
                      <a:pPr indent="0" algn="l" fontAlgn="auto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2200" b="0" spc="13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汉仪粗简黑简" panose="00020600040101010101" charset="-122"/>
                        </a:rPr>
                        <a:t>企业银行存款日记账余额</a:t>
                      </a:r>
                      <a:endParaRPr lang="zh-CN" altLang="en-US" sz="2200" b="0" spc="13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汉仪粗简黑简" panose="00020600040101010101" charset="-122"/>
                      </a:endParaRPr>
                    </a:p>
                  </a:txBody>
                  <a:tcPr marL="317500" marR="317500" marT="215900" marB="215900" anchor="ctr">
                    <a:lnL w="19050" cap="rnd">
                      <a:solidFill>
                        <a:srgbClr val="5459A3"/>
                      </a:solidFill>
                      <a:prstDash val="solid"/>
                    </a:lnL>
                    <a:lnR w="3175">
                      <a:solidFill>
                        <a:srgbClr val="5459A3"/>
                      </a:solidFill>
                      <a:prstDash val="dot"/>
                    </a:lnR>
                    <a:lnT w="19050">
                      <a:solidFill>
                        <a:srgbClr val="5459A3"/>
                      </a:solidFill>
                      <a:prstDash val="solid"/>
                    </a:lnT>
                    <a:lnB w="3175">
                      <a:solidFill>
                        <a:srgbClr val="5459A3"/>
                      </a:solidFill>
                      <a:prstDash val="dot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l" fontAlgn="auto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2200" b="0" spc="130">
                        <a:solidFill>
                          <a:srgbClr val="404040"/>
                        </a:solidFill>
                        <a:latin typeface="汉仪正圆-35S" charset="0"/>
                        <a:ea typeface="汉仪粗简黑简" panose="00020600040101010101" charset="-122"/>
                        <a:cs typeface="汉仪正圆-35S" charset="0"/>
                      </a:endParaRPr>
                    </a:p>
                  </a:txBody>
                  <a:tcPr marL="317500" marR="317500" marT="215900" marB="215900" anchor="ctr">
                    <a:lnL w="3175">
                      <a:solidFill>
                        <a:srgbClr val="5459A3"/>
                      </a:solidFill>
                      <a:prstDash val="dot"/>
                    </a:lnL>
                    <a:lnR w="3175">
                      <a:solidFill>
                        <a:srgbClr val="5459A3"/>
                      </a:solidFill>
                      <a:prstDash val="dot"/>
                    </a:lnR>
                    <a:lnT w="19050">
                      <a:solidFill>
                        <a:srgbClr val="5459A3"/>
                      </a:solidFill>
                      <a:prstDash val="solid"/>
                    </a:lnT>
                    <a:lnB w="3175">
                      <a:solidFill>
                        <a:srgbClr val="5459A3"/>
                      </a:solidFill>
                      <a:prstDash val="dot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l" fontAlgn="auto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2200" b="0" spc="13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汉仪粗简黑简" panose="00020600040101010101" charset="-122"/>
                        </a:rPr>
                        <a:t>银行对账单余额</a:t>
                      </a:r>
                      <a:endParaRPr lang="zh-CN" altLang="en-US" sz="2200" b="0" spc="13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汉仪粗简黑简" panose="00020600040101010101" charset="-122"/>
                      </a:endParaRPr>
                    </a:p>
                  </a:txBody>
                  <a:tcPr marL="317500" marR="317500" marT="215900" marB="215900" anchor="ctr">
                    <a:lnL w="3175">
                      <a:solidFill>
                        <a:srgbClr val="5459A3"/>
                      </a:solidFill>
                      <a:prstDash val="dot"/>
                    </a:lnL>
                    <a:lnR w="3175">
                      <a:solidFill>
                        <a:srgbClr val="5459A3"/>
                      </a:solidFill>
                      <a:prstDash val="dot"/>
                    </a:lnR>
                    <a:lnT w="19050">
                      <a:solidFill>
                        <a:srgbClr val="5459A3"/>
                      </a:solidFill>
                      <a:prstDash val="solid"/>
                    </a:lnT>
                    <a:lnB w="3175">
                      <a:solidFill>
                        <a:srgbClr val="5459A3"/>
                      </a:solidFill>
                      <a:prstDash val="dot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l" fontAlgn="auto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2200" b="0" spc="130">
                        <a:solidFill>
                          <a:srgbClr val="404040"/>
                        </a:solidFill>
                        <a:latin typeface="汉仪正圆-35S" charset="0"/>
                        <a:ea typeface="汉仪粗简黑简" panose="00020600040101010101" charset="-122"/>
                        <a:cs typeface="汉仪正圆-35S" charset="0"/>
                      </a:endParaRPr>
                    </a:p>
                  </a:txBody>
                  <a:tcPr marL="317500" marR="317500" marT="215900" marB="215900" anchor="ctr">
                    <a:lnL w="3175">
                      <a:solidFill>
                        <a:srgbClr val="5459A3"/>
                      </a:solidFill>
                      <a:prstDash val="dot"/>
                    </a:lnL>
                    <a:lnR w="19050" cap="rnd">
                      <a:solidFill>
                        <a:srgbClr val="5459A3"/>
                      </a:solidFill>
                      <a:prstDash val="solid"/>
                    </a:lnR>
                    <a:lnT w="19050">
                      <a:solidFill>
                        <a:srgbClr val="5459A3"/>
                      </a:solidFill>
                      <a:prstDash val="solid"/>
                    </a:lnT>
                    <a:lnB w="3175">
                      <a:solidFill>
                        <a:srgbClr val="5459A3"/>
                      </a:solidFill>
                      <a:prstDash val="dot"/>
                    </a:lnB>
                    <a:solidFill>
                      <a:srgbClr val="F2F2F2"/>
                    </a:solidFill>
                  </a:tcPr>
                </a:tc>
              </a:tr>
              <a:tr h="733425">
                <a:tc>
                  <a:txBody>
                    <a:bodyPr/>
                    <a:p>
                      <a:pPr indent="0" algn="l" fontAlgn="auto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zh-CN" altLang="en-US" sz="2200" b="0" spc="130">
                        <a:solidFill>
                          <a:srgbClr val="404040"/>
                        </a:solidFill>
                        <a:latin typeface="汉仪正圆-35S" charset="0"/>
                        <a:ea typeface="汉仪粗简黑简" panose="00020600040101010101" charset="-122"/>
                        <a:cs typeface="汉仪正圆-35S" charset="0"/>
                      </a:endParaRPr>
                    </a:p>
                  </a:txBody>
                  <a:tcPr marL="317500" marR="317500" marT="215900" marB="215900" anchor="ctr">
                    <a:lnL w="19050" cap="rnd">
                      <a:solidFill>
                        <a:srgbClr val="5459A3"/>
                      </a:solidFill>
                      <a:prstDash val="solid"/>
                    </a:lnL>
                    <a:lnR w="3175">
                      <a:solidFill>
                        <a:srgbClr val="5459A3"/>
                      </a:solidFill>
                      <a:prstDash val="dot"/>
                    </a:lnR>
                    <a:lnT w="3175">
                      <a:solidFill>
                        <a:srgbClr val="5459A3"/>
                      </a:solidFill>
                      <a:prstDash val="dot"/>
                    </a:lnT>
                    <a:lnB w="3175">
                      <a:solidFill>
                        <a:srgbClr val="5459A3"/>
                      </a:solidFill>
                      <a:prstDash val="dot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l" fontAlgn="auto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2200" b="0" spc="130">
                        <a:solidFill>
                          <a:srgbClr val="404040"/>
                        </a:solidFill>
                        <a:latin typeface="汉仪正圆-35S" charset="0"/>
                        <a:ea typeface="汉仪粗简黑简" panose="00020600040101010101" charset="-122"/>
                        <a:cs typeface="汉仪正圆-35S" charset="0"/>
                      </a:endParaRPr>
                    </a:p>
                  </a:txBody>
                  <a:tcPr marL="317500" marR="317500" marT="215900" marB="215900" anchor="ctr">
                    <a:lnL w="3175">
                      <a:solidFill>
                        <a:srgbClr val="5459A3"/>
                      </a:solidFill>
                      <a:prstDash val="dot"/>
                    </a:lnL>
                    <a:lnR w="3175">
                      <a:solidFill>
                        <a:srgbClr val="5459A3"/>
                      </a:solidFill>
                      <a:prstDash val="dot"/>
                    </a:lnR>
                    <a:lnT w="3175">
                      <a:solidFill>
                        <a:srgbClr val="5459A3"/>
                      </a:solidFill>
                      <a:prstDash val="dot"/>
                    </a:lnT>
                    <a:lnB w="3175">
                      <a:solidFill>
                        <a:srgbClr val="5459A3"/>
                      </a:solidFill>
                      <a:prstDash val="dot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l" fontAlgn="auto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zh-CN" altLang="en-US" sz="2200" b="0" spc="130">
                        <a:solidFill>
                          <a:srgbClr val="404040"/>
                        </a:solidFill>
                        <a:latin typeface="汉仪正圆-35S" charset="0"/>
                        <a:ea typeface="汉仪粗简黑简" panose="00020600040101010101" charset="-122"/>
                        <a:cs typeface="汉仪正圆-35S" charset="0"/>
                      </a:endParaRPr>
                    </a:p>
                  </a:txBody>
                  <a:tcPr marL="317500" marR="317500" marT="215900" marB="215900" anchor="ctr">
                    <a:lnL w="3175">
                      <a:solidFill>
                        <a:srgbClr val="5459A3"/>
                      </a:solidFill>
                      <a:prstDash val="dot"/>
                    </a:lnL>
                    <a:lnR w="3175">
                      <a:solidFill>
                        <a:srgbClr val="5459A3"/>
                      </a:solidFill>
                      <a:prstDash val="dot"/>
                    </a:lnR>
                    <a:lnT w="3175">
                      <a:solidFill>
                        <a:srgbClr val="5459A3"/>
                      </a:solidFill>
                      <a:prstDash val="dot"/>
                    </a:lnT>
                    <a:lnB w="3175">
                      <a:solidFill>
                        <a:srgbClr val="5459A3"/>
                      </a:solidFill>
                      <a:prstDash val="dot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l" fontAlgn="auto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2200" b="0" spc="130">
                        <a:solidFill>
                          <a:srgbClr val="404040"/>
                        </a:solidFill>
                        <a:latin typeface="汉仪正圆-35S" charset="0"/>
                        <a:ea typeface="汉仪粗简黑简" panose="00020600040101010101" charset="-122"/>
                        <a:cs typeface="汉仪正圆-35S" charset="0"/>
                      </a:endParaRPr>
                    </a:p>
                  </a:txBody>
                  <a:tcPr marL="317500" marR="317500" marT="215900" marB="215900" anchor="ctr">
                    <a:lnL w="3175">
                      <a:solidFill>
                        <a:srgbClr val="5459A3"/>
                      </a:solidFill>
                      <a:prstDash val="dot"/>
                    </a:lnL>
                    <a:lnR w="19050" cap="rnd">
                      <a:solidFill>
                        <a:srgbClr val="5459A3"/>
                      </a:solidFill>
                      <a:prstDash val="solid"/>
                    </a:lnR>
                    <a:lnT w="3175">
                      <a:solidFill>
                        <a:srgbClr val="5459A3"/>
                      </a:solidFill>
                      <a:prstDash val="dot"/>
                    </a:lnT>
                    <a:lnB w="3175">
                      <a:solidFill>
                        <a:srgbClr val="5459A3"/>
                      </a:solidFill>
                      <a:prstDash val="dot"/>
                    </a:lnB>
                    <a:solidFill>
                      <a:srgbClr val="FFFFFF"/>
                    </a:solidFill>
                  </a:tcPr>
                </a:tc>
              </a:tr>
              <a:tr h="733425">
                <a:tc>
                  <a:txBody>
                    <a:bodyPr/>
                    <a:p>
                      <a:pPr indent="0" algn="l" fontAlgn="auto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zh-CN" altLang="en-US" sz="2200" b="0" spc="130">
                        <a:solidFill>
                          <a:srgbClr val="404040"/>
                        </a:solidFill>
                        <a:latin typeface="汉仪正圆-35S" charset="0"/>
                        <a:ea typeface="汉仪粗简黑简" panose="00020600040101010101" charset="-122"/>
                        <a:cs typeface="汉仪正圆-35S" charset="0"/>
                      </a:endParaRPr>
                    </a:p>
                  </a:txBody>
                  <a:tcPr marL="317500" marR="317500" marT="215900" marB="215900" anchor="ctr">
                    <a:lnL w="19050" cap="rnd">
                      <a:solidFill>
                        <a:srgbClr val="5459A3"/>
                      </a:solidFill>
                      <a:prstDash val="solid"/>
                    </a:lnL>
                    <a:lnR w="3175">
                      <a:solidFill>
                        <a:srgbClr val="5459A3"/>
                      </a:solidFill>
                      <a:prstDash val="dot"/>
                    </a:lnR>
                    <a:lnT w="3175">
                      <a:solidFill>
                        <a:srgbClr val="5459A3"/>
                      </a:solidFill>
                      <a:prstDash val="dot"/>
                    </a:lnT>
                    <a:lnB w="3175">
                      <a:solidFill>
                        <a:srgbClr val="5459A3"/>
                      </a:solidFill>
                      <a:prstDash val="dot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l" fontAlgn="auto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2200" b="0" spc="130">
                        <a:solidFill>
                          <a:srgbClr val="404040"/>
                        </a:solidFill>
                        <a:latin typeface="汉仪正圆-35S" charset="0"/>
                        <a:ea typeface="汉仪粗简黑简" panose="00020600040101010101" charset="-122"/>
                        <a:cs typeface="汉仪正圆-35S" charset="0"/>
                      </a:endParaRPr>
                    </a:p>
                  </a:txBody>
                  <a:tcPr marL="317500" marR="317500" marT="215900" marB="215900" anchor="ctr">
                    <a:lnL w="3175">
                      <a:solidFill>
                        <a:srgbClr val="5459A3"/>
                      </a:solidFill>
                      <a:prstDash val="dot"/>
                    </a:lnL>
                    <a:lnR w="3175">
                      <a:solidFill>
                        <a:srgbClr val="5459A3"/>
                      </a:solidFill>
                      <a:prstDash val="dot"/>
                    </a:lnR>
                    <a:lnT w="3175">
                      <a:solidFill>
                        <a:srgbClr val="5459A3"/>
                      </a:solidFill>
                      <a:prstDash val="dot"/>
                    </a:lnT>
                    <a:lnB w="3175">
                      <a:solidFill>
                        <a:srgbClr val="5459A3"/>
                      </a:solidFill>
                      <a:prstDash val="dot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l" fontAlgn="auto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zh-CN" altLang="en-US" sz="2200" b="0" spc="130">
                        <a:solidFill>
                          <a:srgbClr val="404040"/>
                        </a:solidFill>
                        <a:latin typeface="汉仪正圆-35S" charset="0"/>
                        <a:ea typeface="汉仪粗简黑简" panose="00020600040101010101" charset="-122"/>
                        <a:cs typeface="汉仪正圆-35S" charset="0"/>
                      </a:endParaRPr>
                    </a:p>
                  </a:txBody>
                  <a:tcPr marL="317500" marR="317500" marT="215900" marB="215900" anchor="ctr">
                    <a:lnL w="3175">
                      <a:solidFill>
                        <a:srgbClr val="5459A3"/>
                      </a:solidFill>
                      <a:prstDash val="dot"/>
                    </a:lnL>
                    <a:lnR w="3175">
                      <a:solidFill>
                        <a:srgbClr val="5459A3"/>
                      </a:solidFill>
                      <a:prstDash val="dot"/>
                    </a:lnR>
                    <a:lnT w="3175">
                      <a:solidFill>
                        <a:srgbClr val="5459A3"/>
                      </a:solidFill>
                      <a:prstDash val="dot"/>
                    </a:lnT>
                    <a:lnB w="3175">
                      <a:solidFill>
                        <a:srgbClr val="5459A3"/>
                      </a:solidFill>
                      <a:prstDash val="dot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l" fontAlgn="auto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2200" b="0" spc="130">
                        <a:solidFill>
                          <a:srgbClr val="404040"/>
                        </a:solidFill>
                        <a:latin typeface="汉仪正圆-35S" charset="0"/>
                        <a:ea typeface="汉仪粗简黑简" panose="00020600040101010101" charset="-122"/>
                        <a:cs typeface="汉仪正圆-35S" charset="0"/>
                      </a:endParaRPr>
                    </a:p>
                  </a:txBody>
                  <a:tcPr marL="317500" marR="317500" marT="215900" marB="215900" anchor="ctr">
                    <a:lnL w="3175">
                      <a:solidFill>
                        <a:srgbClr val="5459A3"/>
                      </a:solidFill>
                      <a:prstDash val="dot"/>
                    </a:lnL>
                    <a:lnR w="19050" cap="rnd">
                      <a:solidFill>
                        <a:srgbClr val="5459A3"/>
                      </a:solidFill>
                      <a:prstDash val="solid"/>
                    </a:lnR>
                    <a:lnT w="3175">
                      <a:solidFill>
                        <a:srgbClr val="5459A3"/>
                      </a:solidFill>
                      <a:prstDash val="dot"/>
                    </a:lnT>
                    <a:lnB w="3175">
                      <a:solidFill>
                        <a:srgbClr val="5459A3"/>
                      </a:solidFill>
                      <a:prstDash val="dot"/>
                    </a:lnB>
                    <a:solidFill>
                      <a:srgbClr val="F2F2F2"/>
                    </a:solidFill>
                  </a:tcPr>
                </a:tc>
              </a:tr>
              <a:tr h="733425">
                <a:tc>
                  <a:txBody>
                    <a:bodyPr/>
                    <a:p>
                      <a:pPr indent="0" algn="l" fontAlgn="auto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zh-CN" altLang="en-US" sz="2200" b="0" spc="130">
                        <a:solidFill>
                          <a:srgbClr val="404040"/>
                        </a:solidFill>
                        <a:latin typeface="汉仪正圆-35S" charset="0"/>
                        <a:ea typeface="汉仪粗简黑简" panose="00020600040101010101" charset="-122"/>
                        <a:cs typeface="汉仪正圆-35S" charset="0"/>
                      </a:endParaRPr>
                    </a:p>
                  </a:txBody>
                  <a:tcPr marL="317500" marR="317500" marT="215900" marB="215900" anchor="ctr">
                    <a:lnL w="19050" cap="rnd">
                      <a:solidFill>
                        <a:srgbClr val="5459A3"/>
                      </a:solidFill>
                      <a:prstDash val="solid"/>
                    </a:lnL>
                    <a:lnR w="3175">
                      <a:solidFill>
                        <a:srgbClr val="5459A3"/>
                      </a:solidFill>
                      <a:prstDash val="dot"/>
                    </a:lnR>
                    <a:lnT w="3175">
                      <a:solidFill>
                        <a:srgbClr val="5459A3"/>
                      </a:solidFill>
                      <a:prstDash val="dot"/>
                    </a:lnT>
                    <a:lnB w="19050" cap="rnd">
                      <a:solidFill>
                        <a:srgbClr val="5459A3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l" fontAlgn="auto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2200" b="0" spc="130">
                        <a:solidFill>
                          <a:srgbClr val="404040"/>
                        </a:solidFill>
                        <a:latin typeface="汉仪正圆-35S" charset="0"/>
                        <a:ea typeface="汉仪粗简黑简" panose="00020600040101010101" charset="-122"/>
                        <a:cs typeface="汉仪正圆-35S" charset="0"/>
                      </a:endParaRPr>
                    </a:p>
                  </a:txBody>
                  <a:tcPr marL="317500" marR="317500" marT="215900" marB="215900" anchor="ctr">
                    <a:lnL w="3175">
                      <a:solidFill>
                        <a:srgbClr val="5459A3"/>
                      </a:solidFill>
                      <a:prstDash val="dot"/>
                    </a:lnL>
                    <a:lnR w="3175">
                      <a:solidFill>
                        <a:srgbClr val="5459A3"/>
                      </a:solidFill>
                      <a:prstDash val="dot"/>
                    </a:lnR>
                    <a:lnT w="3175">
                      <a:solidFill>
                        <a:srgbClr val="5459A3"/>
                      </a:solidFill>
                      <a:prstDash val="dot"/>
                    </a:lnT>
                    <a:lnB w="19050" cap="rnd">
                      <a:solidFill>
                        <a:srgbClr val="5459A3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l" fontAlgn="auto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zh-CN" altLang="en-US" sz="2200" b="0" spc="130">
                        <a:solidFill>
                          <a:srgbClr val="404040"/>
                        </a:solidFill>
                        <a:latin typeface="汉仪正圆-35S" charset="0"/>
                        <a:ea typeface="汉仪粗简黑简" panose="00020600040101010101" charset="-122"/>
                        <a:cs typeface="汉仪正圆-35S" charset="0"/>
                      </a:endParaRPr>
                    </a:p>
                  </a:txBody>
                  <a:tcPr marL="317500" marR="317500" marT="215900" marB="215900" anchor="ctr">
                    <a:lnL w="3175">
                      <a:solidFill>
                        <a:srgbClr val="5459A3"/>
                      </a:solidFill>
                      <a:prstDash val="dot"/>
                    </a:lnL>
                    <a:lnR w="3175">
                      <a:solidFill>
                        <a:srgbClr val="5459A3"/>
                      </a:solidFill>
                      <a:prstDash val="dot"/>
                    </a:lnR>
                    <a:lnT w="3175">
                      <a:solidFill>
                        <a:srgbClr val="5459A3"/>
                      </a:solidFill>
                      <a:prstDash val="dot"/>
                    </a:lnT>
                    <a:lnB w="19050" cap="rnd">
                      <a:solidFill>
                        <a:srgbClr val="5459A3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l" fontAlgn="auto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2200" b="0" spc="130">
                        <a:solidFill>
                          <a:srgbClr val="404040"/>
                        </a:solidFill>
                        <a:latin typeface="汉仪正圆-35S" charset="0"/>
                        <a:ea typeface="汉仪粗简黑简" panose="00020600040101010101" charset="-122"/>
                        <a:cs typeface="汉仪正圆-35S" charset="0"/>
                      </a:endParaRPr>
                    </a:p>
                  </a:txBody>
                  <a:tcPr marL="317500" marR="317500" marT="215900" marB="215900" anchor="ctr">
                    <a:lnL w="3175">
                      <a:solidFill>
                        <a:srgbClr val="5459A3"/>
                      </a:solidFill>
                      <a:prstDash val="dot"/>
                    </a:lnL>
                    <a:lnR w="19050" cap="rnd">
                      <a:solidFill>
                        <a:srgbClr val="5459A3"/>
                      </a:solidFill>
                      <a:prstDash val="solid"/>
                    </a:lnR>
                    <a:lnT w="3175">
                      <a:solidFill>
                        <a:srgbClr val="5459A3"/>
                      </a:solidFill>
                      <a:prstDash val="dot"/>
                    </a:lnT>
                    <a:lnB w="19050" cap="rnd">
                      <a:solidFill>
                        <a:srgbClr val="5459A3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63600" y="207010"/>
            <a:ext cx="10457815" cy="1547495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ctr" defTabSz="914400">
              <a:lnSpc>
                <a:spcPct val="150000"/>
              </a:lnSpc>
              <a:buClrTx/>
              <a:buSzTx/>
              <a:buFontTx/>
              <a:defRPr/>
            </a:pPr>
            <a:r>
              <a:rPr kumimoji="0" lang="en-US" altLang="zh-CN" sz="2800" kern="1200" cap="none" spc="0" normalizeH="0" baseline="0" noProof="0" dirty="0">
                <a:solidFill>
                  <a:schemeClr val="accent1"/>
                </a:solidFill>
                <a:latin typeface="Arial" panose="020B0604020202020204" pitchFamily="34" charset="0"/>
                <a:ea typeface="汉仪旗黑-75S" panose="00020600040101010101" charset="-122"/>
                <a:cs typeface="汉仪正圆-35S" charset="0"/>
              </a:rPr>
              <a:t>  </a:t>
            </a:r>
            <a:r>
              <a:rPr kumimoji="0" lang="zh-CN" altLang="en-US" sz="2800" kern="1200" cap="none" spc="0" normalizeH="0" baseline="0" noProof="0" dirty="0">
                <a:solidFill>
                  <a:schemeClr val="accent1"/>
                </a:solidFill>
                <a:latin typeface="Arial" panose="020B0604020202020204" pitchFamily="34" charset="0"/>
                <a:ea typeface="汉仪旗黑-75S" panose="00020600040101010101" charset="-122"/>
                <a:cs typeface="汉仪正圆-35S" charset="0"/>
              </a:rPr>
              <a:t>银行存款余额调节表</a:t>
            </a:r>
            <a:endParaRPr kumimoji="0" lang="zh-CN" altLang="en-US" sz="3200" kern="1200" cap="none" spc="0" normalizeH="0" baseline="0" noProof="0" dirty="0">
              <a:solidFill>
                <a:schemeClr val="accent1"/>
              </a:solidFill>
              <a:latin typeface="Arial" panose="020B0604020202020204" pitchFamily="34" charset="0"/>
              <a:ea typeface="汉仪旗黑-75S" panose="00020600040101010101" charset="-122"/>
              <a:cs typeface="汉仪正圆-35S" charset="0"/>
            </a:endParaRPr>
          </a:p>
          <a:p>
            <a:pPr marR="0" algn="l" defTabSz="914400">
              <a:lnSpc>
                <a:spcPct val="150000"/>
              </a:lnSpc>
              <a:buClrTx/>
              <a:buSzTx/>
              <a:buFontTx/>
              <a:defRPr/>
            </a:pPr>
            <a:r>
              <a:rPr kumimoji="0" lang="zh-CN" altLang="en-US" sz="2000" kern="1200" cap="none" spc="760" normalizeH="0" baseline="0" noProof="0" dirty="0">
                <a:solidFill>
                  <a:schemeClr val="accent1"/>
                </a:solidFill>
                <a:latin typeface="Arial" panose="020B0604020202020204" pitchFamily="34" charset="0"/>
                <a:ea typeface="汉仪旗黑-75S" panose="00020600040101010101" charset="-122"/>
                <a:cs typeface="汉仪正圆-35S" charset="0"/>
              </a:rPr>
              <a:t>单位名称：海通公司</a:t>
            </a:r>
            <a:r>
              <a:rPr kumimoji="0" lang="en-US" altLang="zh-CN" sz="2000" kern="1200" cap="none" spc="760" normalizeH="0" baseline="0" noProof="0" dirty="0">
                <a:solidFill>
                  <a:schemeClr val="accent1"/>
                </a:solidFill>
                <a:latin typeface="Arial" panose="020B0604020202020204" pitchFamily="34" charset="0"/>
                <a:ea typeface="汉仪旗黑-75S" panose="00020600040101010101" charset="-122"/>
                <a:cs typeface="汉仪正圆-35S" charset="0"/>
              </a:rPr>
              <a:t>    20*4</a:t>
            </a:r>
            <a:r>
              <a:rPr kumimoji="0" lang="zh-CN" altLang="en-US" sz="2000" kern="1200" cap="none" spc="760" normalizeH="0" baseline="0" noProof="0" dirty="0">
                <a:solidFill>
                  <a:schemeClr val="accent1"/>
                </a:solidFill>
                <a:latin typeface="Arial" panose="020B0604020202020204" pitchFamily="34" charset="0"/>
                <a:ea typeface="汉仪旗黑-75S" panose="00020600040101010101" charset="-122"/>
                <a:cs typeface="汉仪正圆-35S" charset="0"/>
              </a:rPr>
              <a:t>年</a:t>
            </a:r>
            <a:r>
              <a:rPr kumimoji="0" lang="en-US" altLang="zh-CN" sz="2000" kern="1200" cap="none" spc="760" normalizeH="0" baseline="0" noProof="0" dirty="0">
                <a:solidFill>
                  <a:schemeClr val="accent1"/>
                </a:solidFill>
                <a:latin typeface="Arial" panose="020B0604020202020204" pitchFamily="34" charset="0"/>
                <a:ea typeface="汉仪旗黑-75S" panose="00020600040101010101" charset="-122"/>
                <a:cs typeface="汉仪正圆-35S" charset="0"/>
              </a:rPr>
              <a:t>4</a:t>
            </a:r>
            <a:r>
              <a:rPr kumimoji="0" lang="zh-CN" altLang="en-US" sz="2000" kern="1200" cap="none" spc="760" normalizeH="0" baseline="0" noProof="0" dirty="0">
                <a:solidFill>
                  <a:schemeClr val="accent1"/>
                </a:solidFill>
                <a:latin typeface="Arial" panose="020B0604020202020204" pitchFamily="34" charset="0"/>
                <a:ea typeface="汉仪旗黑-75S" panose="00020600040101010101" charset="-122"/>
                <a:cs typeface="汉仪正圆-35S" charset="0"/>
              </a:rPr>
              <a:t>月</a:t>
            </a:r>
            <a:r>
              <a:rPr kumimoji="0" lang="en-US" altLang="zh-CN" sz="2000" kern="1200" cap="none" spc="760" normalizeH="0" baseline="0" noProof="0" dirty="0">
                <a:solidFill>
                  <a:schemeClr val="accent1"/>
                </a:solidFill>
                <a:latin typeface="Arial" panose="020B0604020202020204" pitchFamily="34" charset="0"/>
                <a:ea typeface="汉仪旗黑-75S" panose="00020600040101010101" charset="-122"/>
                <a:cs typeface="汉仪正圆-35S" charset="0"/>
              </a:rPr>
              <a:t>30</a:t>
            </a:r>
            <a:r>
              <a:rPr kumimoji="0" lang="zh-CN" altLang="en-US" sz="2000" kern="1200" cap="none" spc="760" normalizeH="0" baseline="0" noProof="0" dirty="0">
                <a:solidFill>
                  <a:schemeClr val="accent1"/>
                </a:solidFill>
                <a:latin typeface="Arial" panose="020B0604020202020204" pitchFamily="34" charset="0"/>
                <a:ea typeface="汉仪旗黑-75S" panose="00020600040101010101" charset="-122"/>
                <a:cs typeface="汉仪正圆-35S" charset="0"/>
              </a:rPr>
              <a:t>日</a:t>
            </a:r>
            <a:r>
              <a:rPr kumimoji="0" lang="en-US" altLang="zh-CN" sz="2000" kern="1200" cap="none" spc="760" normalizeH="0" baseline="0" noProof="0" dirty="0">
                <a:solidFill>
                  <a:schemeClr val="accent1"/>
                </a:solidFill>
                <a:latin typeface="Arial" panose="020B0604020202020204" pitchFamily="34" charset="0"/>
                <a:ea typeface="汉仪旗黑-75S" panose="00020600040101010101" charset="-122"/>
                <a:cs typeface="汉仪正圆-35S" charset="0"/>
              </a:rPr>
              <a:t>             </a:t>
            </a:r>
            <a:r>
              <a:rPr kumimoji="0" lang="zh-CN" altLang="en-US" sz="2000" kern="1200" cap="none" spc="760" normalizeH="0" baseline="0" noProof="0" dirty="0">
                <a:solidFill>
                  <a:schemeClr val="accent1"/>
                </a:solidFill>
                <a:latin typeface="Arial" panose="020B0604020202020204" pitchFamily="34" charset="0"/>
                <a:ea typeface="汉仪旗黑-75S" panose="00020600040101010101" charset="-122"/>
                <a:cs typeface="汉仪正圆-35S" charset="0"/>
              </a:rPr>
              <a:t>单位：元</a:t>
            </a:r>
            <a:endParaRPr kumimoji="0" lang="zh-CN" altLang="en-US" sz="2000" kern="1200" cap="none" spc="760" normalizeH="0" baseline="0" noProof="0" dirty="0">
              <a:solidFill>
                <a:schemeClr val="accent1"/>
              </a:solidFill>
              <a:latin typeface="Arial" panose="020B0604020202020204" pitchFamily="34" charset="0"/>
              <a:ea typeface="汉仪旗黑-75S" panose="00020600040101010101" charset="-122"/>
              <a:cs typeface="汉仪正圆-35S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792345" y="3109595"/>
            <a:ext cx="1423670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200" spc="130">
                <a:solidFill>
                  <a:srgbClr val="000000"/>
                </a:solidFill>
                <a:latin typeface="Arial" panose="020B0604020202020204" pitchFamily="34" charset="0"/>
                <a:ea typeface="汉仪粗简黑简" panose="00020600040101010101" charset="-122"/>
                <a:cs typeface="汉仪正圆-35S" charset="0"/>
                <a:sym typeface="+mn-ea"/>
              </a:rPr>
              <a:t>48000</a:t>
            </a:r>
            <a:endParaRPr lang="en-US" altLang="zh-CN" sz="2200" spc="130">
              <a:solidFill>
                <a:srgbClr val="000000"/>
              </a:solidFill>
              <a:latin typeface="Arial" panose="020B0604020202020204" pitchFamily="34" charset="0"/>
              <a:ea typeface="汉仪粗简黑简" panose="00020600040101010101" charset="-122"/>
              <a:cs typeface="汉仪正圆-35S" charset="0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792345" y="3862705"/>
            <a:ext cx="1553845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200" spc="130">
                <a:solidFill>
                  <a:srgbClr val="000000"/>
                </a:solidFill>
                <a:latin typeface="Arial" panose="020B0604020202020204" pitchFamily="34" charset="0"/>
                <a:ea typeface="汉仪粗简黑简" panose="00020600040101010101" charset="-122"/>
                <a:cs typeface="汉仪正圆-35S" charset="0"/>
                <a:sym typeface="+mn-ea"/>
              </a:rPr>
              <a:t>36000</a:t>
            </a:r>
            <a:endParaRPr lang="en-US" altLang="zh-CN" sz="2200" spc="130">
              <a:solidFill>
                <a:srgbClr val="000000"/>
              </a:solidFill>
              <a:latin typeface="Arial" panose="020B0604020202020204" pitchFamily="34" charset="0"/>
              <a:ea typeface="汉仪粗简黑简" panose="00020600040101010101" charset="-122"/>
              <a:cs typeface="汉仪正圆-35S" charset="0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841240" y="4585335"/>
            <a:ext cx="1455420" cy="3956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algn="l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200" spc="130">
                <a:solidFill>
                  <a:srgbClr val="000000"/>
                </a:solidFill>
                <a:latin typeface="Arial" panose="020B0604020202020204" pitchFamily="34" charset="0"/>
                <a:ea typeface="汉仪粗简黑简" panose="00020600040101010101" charset="-122"/>
                <a:cs typeface="汉仪正圆-35S" charset="0"/>
                <a:sym typeface="+mn-ea"/>
              </a:rPr>
              <a:t>969352</a:t>
            </a:r>
            <a:endParaRPr lang="en-US" altLang="zh-CN" sz="2200" spc="130">
              <a:solidFill>
                <a:srgbClr val="000000"/>
              </a:solidFill>
              <a:latin typeface="Arial" panose="020B0604020202020204" pitchFamily="34" charset="0"/>
              <a:ea typeface="汉仪粗简黑简" panose="00020600040101010101" charset="-122"/>
              <a:cs typeface="汉仪正圆-35S" charset="0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13410" y="3095625"/>
            <a:ext cx="3888740" cy="3956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algn="l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200" spc="130">
                <a:solidFill>
                  <a:srgbClr val="000000"/>
                </a:solidFill>
                <a:latin typeface="Arial" panose="020B0604020202020204" pitchFamily="34" charset="0"/>
                <a:ea typeface="汉仪粗简黑简" panose="00020600040101010101" charset="-122"/>
                <a:sym typeface="+mn-ea"/>
              </a:rPr>
              <a:t>加：银行已收、企业未收款</a:t>
            </a:r>
            <a:endParaRPr lang="zh-CN" altLang="en-US" sz="2200" spc="130">
              <a:solidFill>
                <a:srgbClr val="000000"/>
              </a:solidFill>
              <a:latin typeface="Arial" panose="020B0604020202020204" pitchFamily="34" charset="0"/>
              <a:ea typeface="汉仪粗简黑简" panose="00020600040101010101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623685" y="2974340"/>
            <a:ext cx="2939415" cy="7004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algn="l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200" spc="130">
                <a:solidFill>
                  <a:srgbClr val="000000"/>
                </a:solidFill>
                <a:latin typeface="Arial" panose="020B0604020202020204" pitchFamily="34" charset="0"/>
                <a:ea typeface="汉仪粗简黑简" panose="00020600040101010101" charset="-122"/>
                <a:sym typeface="+mn-ea"/>
              </a:rPr>
              <a:t>加：企业已收、银行未收款</a:t>
            </a:r>
            <a:endParaRPr lang="zh-CN" altLang="en-US" sz="2200" spc="130">
              <a:solidFill>
                <a:srgbClr val="000000"/>
              </a:solidFill>
              <a:latin typeface="Arial" panose="020B0604020202020204" pitchFamily="34" charset="0"/>
              <a:ea typeface="汉仪粗简黑简" panose="00020600040101010101" charset="-122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13410" y="3862705"/>
            <a:ext cx="4015740" cy="3956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algn="l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200" spc="130">
                <a:solidFill>
                  <a:srgbClr val="000000"/>
                </a:solidFill>
                <a:latin typeface="Arial" panose="020B0604020202020204" pitchFamily="34" charset="0"/>
                <a:ea typeface="汉仪粗简黑简" panose="00020600040101010101" charset="-122"/>
                <a:sym typeface="+mn-ea"/>
              </a:rPr>
              <a:t>减：银行已付、企业未付款</a:t>
            </a:r>
            <a:endParaRPr lang="zh-CN" altLang="en-US" sz="2200" spc="130">
              <a:solidFill>
                <a:srgbClr val="000000"/>
              </a:solidFill>
              <a:latin typeface="Arial" panose="020B0604020202020204" pitchFamily="34" charset="0"/>
              <a:ea typeface="汉仪粗简黑简" panose="00020600040101010101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623685" y="3783330"/>
            <a:ext cx="2940050" cy="7004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algn="l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200" spc="130">
                <a:solidFill>
                  <a:srgbClr val="000000"/>
                </a:solidFill>
                <a:latin typeface="Arial" panose="020B0604020202020204" pitchFamily="34" charset="0"/>
                <a:ea typeface="汉仪粗简黑简" panose="00020600040101010101" charset="-122"/>
                <a:sym typeface="+mn-ea"/>
              </a:rPr>
              <a:t>减：企业已付、银行未付款</a:t>
            </a:r>
            <a:endParaRPr lang="zh-CN" altLang="en-US" sz="2200" spc="130">
              <a:solidFill>
                <a:srgbClr val="000000"/>
              </a:solidFill>
              <a:latin typeface="Arial" panose="020B0604020202020204" pitchFamily="34" charset="0"/>
              <a:ea typeface="汉仪粗简黑简" panose="00020600040101010101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048875" y="4602480"/>
            <a:ext cx="1455420" cy="3956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algn="l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200" spc="130">
                <a:solidFill>
                  <a:srgbClr val="000000"/>
                </a:solidFill>
                <a:latin typeface="Arial" panose="020B0604020202020204" pitchFamily="34" charset="0"/>
                <a:ea typeface="汉仪粗简黑简" panose="00020600040101010101" charset="-122"/>
                <a:cs typeface="汉仪正圆-35S" charset="0"/>
                <a:sym typeface="+mn-ea"/>
              </a:rPr>
              <a:t>969352</a:t>
            </a:r>
            <a:endParaRPr lang="en-US" altLang="zh-CN" sz="2200" spc="130">
              <a:solidFill>
                <a:srgbClr val="000000"/>
              </a:solidFill>
              <a:latin typeface="Arial" panose="020B0604020202020204" pitchFamily="34" charset="0"/>
              <a:ea typeface="汉仪粗简黑简" panose="00020600040101010101" charset="-122"/>
              <a:cs typeface="汉仪正圆-35S" charset="0"/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9999345" y="3078480"/>
            <a:ext cx="1423670" cy="3956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algn="l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200" spc="130">
                <a:solidFill>
                  <a:srgbClr val="000000"/>
                </a:solidFill>
                <a:latin typeface="Arial" panose="020B0604020202020204" pitchFamily="34" charset="0"/>
                <a:ea typeface="汉仪粗简黑简" panose="00020600040101010101" charset="-122"/>
                <a:cs typeface="汉仪正圆-35S" charset="0"/>
                <a:sym typeface="+mn-ea"/>
              </a:rPr>
              <a:t>65800</a:t>
            </a:r>
            <a:endParaRPr lang="en-US" altLang="zh-CN" sz="2200" spc="130">
              <a:solidFill>
                <a:srgbClr val="000000"/>
              </a:solidFill>
              <a:latin typeface="Arial" panose="020B0604020202020204" pitchFamily="34" charset="0"/>
              <a:ea typeface="汉仪粗简黑简" panose="00020600040101010101" charset="-122"/>
              <a:cs typeface="汉仪正圆-35S" charset="0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9999345" y="3862705"/>
            <a:ext cx="1553845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200" spc="130">
                <a:solidFill>
                  <a:srgbClr val="000000"/>
                </a:solidFill>
                <a:latin typeface="Arial" panose="020B0604020202020204" pitchFamily="34" charset="0"/>
                <a:ea typeface="汉仪粗简黑简" panose="00020600040101010101" charset="-122"/>
                <a:cs typeface="汉仪正圆-35S" charset="0"/>
                <a:sym typeface="+mn-ea"/>
              </a:rPr>
              <a:t>37000</a:t>
            </a:r>
            <a:endParaRPr lang="en-US" altLang="zh-CN" sz="2200" spc="130">
              <a:solidFill>
                <a:srgbClr val="000000"/>
              </a:solidFill>
              <a:latin typeface="Arial" panose="020B0604020202020204" pitchFamily="34" charset="0"/>
              <a:ea typeface="汉仪粗简黑简" panose="00020600040101010101" charset="-122"/>
              <a:cs typeface="汉仪正圆-35S" charset="0"/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792345" y="2409190"/>
            <a:ext cx="1541145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200" spc="130">
                <a:solidFill>
                  <a:srgbClr val="000000"/>
                </a:solidFill>
                <a:latin typeface="Arial" panose="020B0604020202020204" pitchFamily="34" charset="0"/>
                <a:ea typeface="汉仪粗简黑简" panose="00020600040101010101" charset="-122"/>
                <a:cs typeface="汉仪正圆-35S" charset="0"/>
                <a:sym typeface="+mn-ea"/>
              </a:rPr>
              <a:t>957352</a:t>
            </a:r>
            <a:endParaRPr lang="en-US" altLang="zh-CN" sz="2200" spc="130">
              <a:solidFill>
                <a:srgbClr val="000000"/>
              </a:solidFill>
              <a:latin typeface="Arial" panose="020B0604020202020204" pitchFamily="34" charset="0"/>
              <a:ea typeface="汉仪粗简黑简" panose="00020600040101010101" charset="-122"/>
              <a:cs typeface="汉仪正圆-35S" charset="0"/>
              <a:sym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0026650" y="2409190"/>
            <a:ext cx="1541145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200" spc="130">
                <a:solidFill>
                  <a:srgbClr val="000000"/>
                </a:solidFill>
                <a:latin typeface="Arial" panose="020B0604020202020204" pitchFamily="34" charset="0"/>
                <a:ea typeface="汉仪粗简黑简" panose="00020600040101010101" charset="-122"/>
                <a:cs typeface="汉仪正圆-35S" charset="0"/>
                <a:sym typeface="+mn-ea"/>
              </a:rPr>
              <a:t>940552</a:t>
            </a:r>
            <a:endParaRPr lang="en-US" altLang="zh-CN" sz="2200" spc="130">
              <a:solidFill>
                <a:srgbClr val="000000"/>
              </a:solidFill>
              <a:latin typeface="Arial" panose="020B0604020202020204" pitchFamily="34" charset="0"/>
              <a:ea typeface="汉仪粗简黑简" panose="00020600040101010101" charset="-122"/>
              <a:cs typeface="汉仪正圆-35S" charset="0"/>
              <a:sym typeface="+mn-ea"/>
            </a:endParaRPr>
          </a:p>
        </p:txBody>
      </p:sp>
      <p:sp>
        <p:nvSpPr>
          <p:cNvPr id="24" name="圆角矩形 23"/>
          <p:cNvSpPr/>
          <p:nvPr>
            <p:custDataLst>
              <p:tags r:id="rId4"/>
            </p:custDataLst>
          </p:nvPr>
        </p:nvSpPr>
        <p:spPr bwMode="auto">
          <a:xfrm>
            <a:off x="170815" y="5142865"/>
            <a:ext cx="5946140" cy="1219200"/>
          </a:xfrm>
          <a:prstGeom prst="roundRect">
            <a:avLst>
              <a:gd name="adj" fmla="val 4479"/>
            </a:avLst>
          </a:prstGeom>
          <a:gradFill>
            <a:gsLst>
              <a:gs pos="0">
                <a:srgbClr val="0C85DB"/>
              </a:gs>
              <a:gs pos="100000">
                <a:srgbClr val="034373"/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汉仪粗简黑简" panose="00020600040101010101" charset="-122"/>
                <a:cs typeface="汉仪正圆-35S" charset="0"/>
              </a:rPr>
              <a:t>企业</a:t>
            </a:r>
            <a:r>
              <a:rPr kumimoji="0" 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汉仪粗简黑简" panose="00020600040101010101" charset="-122"/>
                <a:cs typeface="汉仪正圆-35S" charset="0"/>
              </a:rPr>
              <a:t>销售收到的转账支票（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汉仪粗简黑简" panose="00020600040101010101" charset="-122"/>
                <a:cs typeface="汉仪正圆-35S" charset="0"/>
              </a:rPr>
              <a:t>0237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汉仪粗简黑简" panose="00020600040101010101" charset="-122"/>
                <a:cs typeface="汉仪正圆-35S" charset="0"/>
              </a:rPr>
              <a:t>）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汉仪粗简黑简" panose="00020600040101010101" charset="-122"/>
                <a:cs typeface="汉仪正圆-35S" charset="0"/>
              </a:rPr>
              <a:t>65800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汉仪粗简黑简" panose="00020600040101010101" charset="-122"/>
                <a:cs typeface="汉仪正圆-35S" charset="0"/>
              </a:rPr>
              <a:t>元，但是银行尚未入账。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汉仪粗简黑简" panose="00020600040101010101" charset="-122"/>
              <a:cs typeface="汉仪正圆-35S" charset="0"/>
            </a:endParaRPr>
          </a:p>
        </p:txBody>
      </p:sp>
      <p:sp>
        <p:nvSpPr>
          <p:cNvPr id="25" name="圆角矩形 24"/>
          <p:cNvSpPr/>
          <p:nvPr>
            <p:custDataLst>
              <p:tags r:id="rId5"/>
            </p:custDataLst>
          </p:nvPr>
        </p:nvSpPr>
        <p:spPr bwMode="auto">
          <a:xfrm>
            <a:off x="863600" y="5137150"/>
            <a:ext cx="5819140" cy="1219200"/>
          </a:xfrm>
          <a:prstGeom prst="roundRect">
            <a:avLst/>
          </a:prstGeom>
          <a:solidFill>
            <a:srgbClr val="0070C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汉仪粗简黑简" panose="00020600040101010101" charset="-122"/>
                <a:cs typeface="汉仪正圆-35S" charset="0"/>
              </a:rPr>
              <a:t>企业开出转账支票（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汉仪粗简黑简" panose="00020600040101010101" charset="-122"/>
                <a:cs typeface="汉仪正圆-35S" charset="0"/>
              </a:rPr>
              <a:t>6027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汉仪粗简黑简" panose="00020600040101010101" charset="-122"/>
                <a:cs typeface="汉仪正圆-35S" charset="0"/>
              </a:rPr>
              <a:t>）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汉仪粗简黑简" panose="00020600040101010101" charset="-122"/>
                <a:cs typeface="汉仪正圆-35S" charset="0"/>
              </a:rPr>
              <a:t>37000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汉仪粗简黑简" panose="00020600040101010101" charset="-122"/>
                <a:cs typeface="汉仪正圆-35S" charset="0"/>
              </a:rPr>
              <a:t>元支付材料款，但是银行尚未记账。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汉仪粗简黑简" panose="00020600040101010101" charset="-122"/>
              <a:cs typeface="汉仪正圆-35S" charset="0"/>
            </a:endParaRPr>
          </a:p>
        </p:txBody>
      </p:sp>
      <p:sp>
        <p:nvSpPr>
          <p:cNvPr id="26" name="圆角矩形 25"/>
          <p:cNvSpPr/>
          <p:nvPr>
            <p:custDataLst>
              <p:tags r:id="rId6"/>
            </p:custDataLst>
          </p:nvPr>
        </p:nvSpPr>
        <p:spPr bwMode="auto">
          <a:xfrm>
            <a:off x="1887220" y="5116830"/>
            <a:ext cx="7233920" cy="1219200"/>
          </a:xfrm>
          <a:prstGeom prst="roundRect">
            <a:avLst>
              <a:gd name="adj" fmla="val 25898"/>
            </a:avLst>
          </a:prstGeom>
          <a:solidFill>
            <a:srgbClr val="067ACD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汉仪粗简黑简" panose="00020600040101010101" charset="-122"/>
                <a:cs typeface="汉仪正圆-35S" charset="0"/>
              </a:rPr>
              <a:t>企业委托银行代收购货款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汉仪粗简黑简" panose="00020600040101010101" charset="-122"/>
                <a:cs typeface="汉仪正圆-35S" charset="0"/>
              </a:rPr>
              <a:t>48000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汉仪粗简黑简" panose="00020600040101010101" charset="-122"/>
                <a:cs typeface="汉仪正圆-35S" charset="0"/>
              </a:rPr>
              <a:t>元（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汉仪粗简黑简" panose="00020600040101010101" charset="-122"/>
                <a:cs typeface="汉仪正圆-35S" charset="0"/>
              </a:rPr>
              <a:t>0067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汉仪粗简黑简" panose="00020600040101010101" charset="-122"/>
                <a:cs typeface="汉仪正圆-35S" charset="0"/>
              </a:rPr>
              <a:t>），银行已收，企业未收到收款通知。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汉仪粗简黑简" panose="00020600040101010101" charset="-122"/>
              <a:cs typeface="汉仪正圆-35S" charset="0"/>
            </a:endParaRPr>
          </a:p>
        </p:txBody>
      </p:sp>
      <p:sp>
        <p:nvSpPr>
          <p:cNvPr id="27" name="圆角矩形 26"/>
          <p:cNvSpPr/>
          <p:nvPr>
            <p:custDataLst>
              <p:tags r:id="rId7"/>
            </p:custDataLst>
          </p:nvPr>
        </p:nvSpPr>
        <p:spPr bwMode="auto">
          <a:xfrm>
            <a:off x="5645150" y="5150485"/>
            <a:ext cx="6071235" cy="1219200"/>
          </a:xfrm>
          <a:prstGeom prst="roundRect">
            <a:avLst/>
          </a:prstGeom>
          <a:solidFill>
            <a:srgbClr val="0C85DB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汉仪粗简黑简" panose="00020600040101010101" charset="-122"/>
                <a:cs typeface="汉仪正圆-35S" charset="0"/>
              </a:rPr>
              <a:t>银行代企业支付电话费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汉仪粗简黑简" panose="00020600040101010101" charset="-122"/>
                <a:cs typeface="汉仪正圆-35S" charset="0"/>
              </a:rPr>
              <a:t>36000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汉仪粗简黑简" panose="00020600040101010101" charset="-122"/>
                <a:cs typeface="汉仪正圆-35S" charset="0"/>
              </a:rPr>
              <a:t>元，银行已记，企业尚未收到付款通知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汉仪粗简黑简" panose="00020600040101010101" charset="-122"/>
              <a:cs typeface="汉仪正圆-35S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13410" y="4585335"/>
            <a:ext cx="2821305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200" spc="130">
                <a:solidFill>
                  <a:srgbClr val="000000"/>
                </a:solidFill>
                <a:latin typeface="Arial" panose="020B0604020202020204" pitchFamily="34" charset="0"/>
                <a:ea typeface="汉仪粗简黑简" panose="00020600040101010101" charset="-122"/>
                <a:sym typeface="+mn-ea"/>
              </a:rPr>
              <a:t>调节后的存款余额</a:t>
            </a:r>
            <a:endParaRPr lang="zh-CN" altLang="en-US" sz="2200" spc="130">
              <a:solidFill>
                <a:srgbClr val="000000"/>
              </a:solidFill>
              <a:latin typeface="Arial" panose="020B0604020202020204" pitchFamily="34" charset="0"/>
              <a:ea typeface="汉仪粗简黑简" panose="00020600040101010101" charset="-122"/>
              <a:sym typeface="+mn-ea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682740" y="4585335"/>
            <a:ext cx="2821305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200" spc="130">
                <a:solidFill>
                  <a:srgbClr val="000000"/>
                </a:solidFill>
                <a:latin typeface="Arial" panose="020B0604020202020204" pitchFamily="34" charset="0"/>
                <a:ea typeface="汉仪粗简黑简" panose="00020600040101010101" charset="-122"/>
                <a:sym typeface="+mn-ea"/>
              </a:rPr>
              <a:t>调节后的存款余额</a:t>
            </a:r>
            <a:endParaRPr lang="zh-CN" altLang="en-US" sz="2200" spc="130">
              <a:solidFill>
                <a:srgbClr val="000000"/>
              </a:solidFill>
              <a:latin typeface="Arial" panose="020B0604020202020204" pitchFamily="34" charset="0"/>
              <a:ea typeface="汉仪粗简黑简" panose="00020600040101010101" charset="-122"/>
              <a:sym typeface="+mn-ea"/>
            </a:endParaRPr>
          </a:p>
        </p:txBody>
      </p:sp>
    </p:spTree>
    <p:custDataLst>
      <p:tags r:id="rId8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1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2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6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7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9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0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4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5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/>
      <p:bldP spid="20" grpId="0"/>
      <p:bldP spid="17" grpId="0"/>
      <p:bldP spid="21" grpId="0"/>
      <p:bldP spid="14" grpId="0"/>
      <p:bldP spid="11" grpId="0"/>
      <p:bldP spid="16" grpId="0"/>
      <p:bldP spid="12" grpId="0"/>
      <p:bldP spid="13" grpId="0"/>
      <p:bldP spid="18" grpId="0"/>
      <p:bldP spid="22" grpId="0"/>
      <p:bldP spid="23" grpId="0"/>
      <p:bldP spid="26" grpId="0" bldLvl="0" animBg="1"/>
      <p:bldP spid="28" grpId="0"/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6" name="图片 5" descr="图片包含 形状&#10;&#10;描述已自动生成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8" name="TextBox 4"/>
          <p:cNvSpPr txBox="1"/>
          <p:nvPr/>
        </p:nvSpPr>
        <p:spPr>
          <a:xfrm>
            <a:off x="1108710" y="269875"/>
            <a:ext cx="109728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600" dirty="0">
                <a:solidFill>
                  <a:schemeClr val="accent1"/>
                </a:solidFill>
                <a:latin typeface="Arial" panose="020B0604020202020204" pitchFamily="34" charset="0"/>
                <a:ea typeface="汉仪旗黑-75S" panose="00020600040101010101" charset="-122"/>
              </a:rPr>
              <a:t>小结</a:t>
            </a:r>
            <a:endParaRPr lang="zh-CN" altLang="en-US" sz="3600" dirty="0">
              <a:solidFill>
                <a:schemeClr val="accent1"/>
              </a:solidFill>
              <a:latin typeface="Arial" panose="020B0604020202020204" pitchFamily="34" charset="0"/>
              <a:ea typeface="汉仪旗黑-75S" panose="00020600040101010101" charset="-122"/>
            </a:endParaRPr>
          </a:p>
        </p:txBody>
      </p:sp>
      <p:pic>
        <p:nvPicPr>
          <p:cNvPr id="3994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1235" y="772795"/>
            <a:ext cx="1331595" cy="15132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9949" name="TextBox 11"/>
          <p:cNvSpPr txBox="1"/>
          <p:nvPr/>
        </p:nvSpPr>
        <p:spPr>
          <a:xfrm>
            <a:off x="2322830" y="1268730"/>
            <a:ext cx="733933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汉仪粗简黑简" panose="00020600040101010101" charset="-122"/>
                <a:cs typeface="汉仪正圆-35S" charset="0"/>
              </a:rPr>
              <a:t>存款清查对“账”“单”，未达账项并不难。</a:t>
            </a:r>
            <a:endParaRPr lang="zh-CN" altLang="en-US" sz="2800" dirty="0">
              <a:solidFill>
                <a:srgbClr val="000000"/>
              </a:solidFill>
              <a:latin typeface="Arial" panose="020B0604020202020204" pitchFamily="34" charset="0"/>
              <a:ea typeface="汉仪粗简黑简" panose="00020600040101010101" charset="-122"/>
              <a:cs typeface="汉仪正圆-35S" charset="0"/>
            </a:endParaRPr>
          </a:p>
        </p:txBody>
      </p:sp>
      <p:pic>
        <p:nvPicPr>
          <p:cNvPr id="39946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1235" y="2286000"/>
            <a:ext cx="1151255" cy="1343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9947" name="TextBox 12"/>
          <p:cNvSpPr txBox="1"/>
          <p:nvPr/>
        </p:nvSpPr>
        <p:spPr>
          <a:xfrm>
            <a:off x="2418080" y="2609850"/>
            <a:ext cx="904811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汉仪粗简黑简" panose="00020600040101010101" charset="-122"/>
              </a:rPr>
              <a:t>时间差异难避免，调表编制是重点。</a:t>
            </a:r>
            <a:endParaRPr lang="zh-CN" altLang="en-US" sz="2800" dirty="0">
              <a:solidFill>
                <a:srgbClr val="000000"/>
              </a:solidFill>
              <a:latin typeface="Arial" panose="020B0604020202020204" pitchFamily="34" charset="0"/>
              <a:ea typeface="汉仪粗简黑简" panose="00020600040101010101" charset="-122"/>
            </a:endParaRPr>
          </a:p>
        </p:txBody>
      </p:sp>
      <p:pic>
        <p:nvPicPr>
          <p:cNvPr id="39944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9635" y="3561715"/>
            <a:ext cx="1433195" cy="1581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9945" name="TextBox 13"/>
          <p:cNvSpPr txBox="1"/>
          <p:nvPr/>
        </p:nvSpPr>
        <p:spPr>
          <a:xfrm>
            <a:off x="2418080" y="4091305"/>
            <a:ext cx="832866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汉仪粗简黑简" panose="00020600040101010101" charset="-122"/>
              </a:rPr>
              <a:t>找出哪方没登记，未记录方需补记。</a:t>
            </a:r>
            <a:endParaRPr lang="zh-CN" altLang="en-US" sz="2800" dirty="0">
              <a:solidFill>
                <a:srgbClr val="000000"/>
              </a:solidFill>
              <a:latin typeface="Arial" panose="020B0604020202020204" pitchFamily="34" charset="0"/>
              <a:ea typeface="汉仪粗简黑简" panose="00020600040101010101" charset="-122"/>
            </a:endParaRPr>
          </a:p>
        </p:txBody>
      </p:sp>
      <p:pic>
        <p:nvPicPr>
          <p:cNvPr id="39942" name="图片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1235" y="5076825"/>
            <a:ext cx="1286510" cy="1524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9943" name="TextBox 14"/>
          <p:cNvSpPr txBox="1"/>
          <p:nvPr/>
        </p:nvSpPr>
        <p:spPr>
          <a:xfrm>
            <a:off x="2498725" y="5572760"/>
            <a:ext cx="587248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800" dirty="0">
                <a:solidFill>
                  <a:srgbClr val="000000"/>
                </a:solidFill>
                <a:latin typeface="Arial" panose="020B0604020202020204" pitchFamily="34" charset="0"/>
                <a:ea typeface="汉仪粗简黑简" panose="00020600040101010101" charset="-122"/>
              </a:rPr>
              <a:t>调节余额应相等，不等定找原因看。</a:t>
            </a:r>
            <a:endParaRPr lang="zh-CN" altLang="en-US" sz="2800" dirty="0">
              <a:solidFill>
                <a:srgbClr val="000000"/>
              </a:solidFill>
              <a:latin typeface="Arial" panose="020B0604020202020204" pitchFamily="34" charset="0"/>
              <a:ea typeface="汉仪粗简黑简" panose="00020600040101010101" charset="-122"/>
            </a:endParaRPr>
          </a:p>
        </p:txBody>
      </p:sp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 descr="7b0a2020202022776f7264617274223a2022220a7d0a"/>
          <p:cNvSpPr txBox="1"/>
          <p:nvPr/>
        </p:nvSpPr>
        <p:spPr>
          <a:xfrm>
            <a:off x="4027170" y="2719705"/>
            <a:ext cx="5281295" cy="1029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6100" b="1">
                <a:ln w="5472">
                  <a:solidFill>
                    <a:schemeClr val="bg1"/>
                  </a:solidFill>
                </a:ln>
                <a:solidFill>
                  <a:srgbClr val="4090FF"/>
                </a:solidFill>
                <a:effectLst>
                  <a:outerShdw sx="103000" sy="103000" algn="ctr" rotWithShape="0">
                    <a:srgbClr val="4090FF">
                      <a:alpha val="100000"/>
                    </a:srgbClr>
                  </a:outerShdw>
                </a:effectLst>
                <a:latin typeface="汉仪雅酷黑简" panose="00020600040101010101" charset="-122"/>
                <a:ea typeface="汉仪雅酷黑简" panose="00020600040101010101" charset="-122"/>
              </a:rPr>
              <a:t>感谢您的观看</a:t>
            </a:r>
            <a:endParaRPr lang="zh-CN" altLang="en-US" sz="6100" b="1">
              <a:ln w="5472">
                <a:solidFill>
                  <a:schemeClr val="bg1"/>
                </a:solidFill>
              </a:ln>
              <a:solidFill>
                <a:srgbClr val="4090FF"/>
              </a:solidFill>
              <a:effectLst>
                <a:outerShdw sx="103000" sy="103000" algn="ctr" rotWithShape="0">
                  <a:srgbClr val="4090FF">
                    <a:alpha val="100000"/>
                  </a:srgbClr>
                </a:outerShdw>
              </a:effectLst>
              <a:latin typeface="汉仪雅酷黑简" panose="00020600040101010101" charset="-122"/>
              <a:ea typeface="汉仪雅酷黑简" panose="00020600040101010101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27990" y="373698"/>
            <a:ext cx="10972800" cy="1143000"/>
          </a:xfrm>
        </p:spPr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eaLnBrk="1" hangingPunct="1"/>
            <a:r>
              <a:rPr lang="zh-CN" altLang="en-US" sz="32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本节内容框架 </a:t>
            </a:r>
            <a:br>
              <a:rPr lang="zh-CN" altLang="en-US" sz="32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</a:br>
            <a:r>
              <a:rPr lang="zh-CN" altLang="en-US" sz="3200">
                <a:solidFill>
                  <a:srgbClr val="000000"/>
                </a:solidFill>
                <a:effectLst/>
                <a:latin typeface="方正粗黑宋简体" panose="02000000000000000000" charset="-122"/>
                <a:ea typeface="方正大黑体_GBK" panose="02010600010101010101" charset="-122"/>
                <a:cs typeface="方正大黑体_GBK" panose="02010600010101010101" charset="-122"/>
              </a:rPr>
              <a:t> </a:t>
            </a:r>
            <a:endParaRPr lang="zh-CN" altLang="en-US" sz="3200">
              <a:solidFill>
                <a:srgbClr val="000000"/>
              </a:solidFill>
              <a:effectLst/>
              <a:latin typeface="方正粗黑宋简体" panose="02000000000000000000" charset="-122"/>
              <a:ea typeface="方正大黑体_GBK" panose="02010600010101010101" charset="-122"/>
              <a:cs typeface="方正大黑体_GBK" panose="02010600010101010101" charset="-122"/>
            </a:endParaRPr>
          </a:p>
        </p:txBody>
      </p:sp>
      <p:sp>
        <p:nvSpPr>
          <p:cNvPr id="7" name="空心弧 6"/>
          <p:cNvSpPr/>
          <p:nvPr>
            <p:custDataLst>
              <p:tags r:id="rId1"/>
            </p:custDataLst>
          </p:nvPr>
        </p:nvSpPr>
        <p:spPr>
          <a:xfrm>
            <a:off x="-193653" y="1864432"/>
            <a:ext cx="1751368" cy="1751368"/>
          </a:xfrm>
          <a:prstGeom prst="blockArc">
            <a:avLst>
              <a:gd name="adj1" fmla="val 16102233"/>
              <a:gd name="adj2" fmla="val 656203"/>
              <a:gd name="adj3" fmla="val 1016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8" name="空心弧 7"/>
          <p:cNvSpPr/>
          <p:nvPr>
            <p:custDataLst>
              <p:tags r:id="rId2"/>
            </p:custDataLst>
          </p:nvPr>
        </p:nvSpPr>
        <p:spPr>
          <a:xfrm flipH="1" flipV="1">
            <a:off x="1361415" y="2141730"/>
            <a:ext cx="1751368" cy="1751368"/>
          </a:xfrm>
          <a:prstGeom prst="blockArc">
            <a:avLst>
              <a:gd name="adj1" fmla="val 11661999"/>
              <a:gd name="adj2" fmla="val 645517"/>
              <a:gd name="adj3" fmla="val 1015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9" name="空心弧 8"/>
          <p:cNvSpPr/>
          <p:nvPr>
            <p:custDataLst>
              <p:tags r:id="rId3"/>
            </p:custDataLst>
          </p:nvPr>
        </p:nvSpPr>
        <p:spPr>
          <a:xfrm rot="2700000">
            <a:off x="2888051" y="2536335"/>
            <a:ext cx="1751368" cy="1751368"/>
          </a:xfrm>
          <a:prstGeom prst="blockArc">
            <a:avLst>
              <a:gd name="adj1" fmla="val 8912435"/>
              <a:gd name="adj2" fmla="val 645517"/>
              <a:gd name="adj3" fmla="val 1015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0" name="空心弧 9"/>
          <p:cNvSpPr/>
          <p:nvPr>
            <p:custDataLst>
              <p:tags r:id="rId4"/>
            </p:custDataLst>
          </p:nvPr>
        </p:nvSpPr>
        <p:spPr>
          <a:xfrm rot="3120378" flipV="1">
            <a:off x="3747899" y="3853726"/>
            <a:ext cx="1751368" cy="1751368"/>
          </a:xfrm>
          <a:prstGeom prst="blockArc">
            <a:avLst>
              <a:gd name="adj1" fmla="val 10426104"/>
              <a:gd name="adj2" fmla="val 645517"/>
              <a:gd name="adj3" fmla="val 1015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1" name="空心弧 10"/>
          <p:cNvSpPr/>
          <p:nvPr>
            <p:custDataLst>
              <p:tags r:id="rId5"/>
            </p:custDataLst>
          </p:nvPr>
        </p:nvSpPr>
        <p:spPr>
          <a:xfrm rot="3023909" flipH="1">
            <a:off x="4915311" y="4910998"/>
            <a:ext cx="1751368" cy="1751368"/>
          </a:xfrm>
          <a:prstGeom prst="blockArc">
            <a:avLst>
              <a:gd name="adj1" fmla="val 13833344"/>
              <a:gd name="adj2" fmla="val 569579"/>
              <a:gd name="adj3" fmla="val 1013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>
            <p:custDataLst>
              <p:tags r:id="rId6"/>
            </p:custDataLst>
          </p:nvPr>
        </p:nvSpPr>
        <p:spPr>
          <a:xfrm>
            <a:off x="1707184" y="2440423"/>
            <a:ext cx="1059830" cy="105983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3" name="椭圆 22"/>
          <p:cNvSpPr/>
          <p:nvPr>
            <p:custDataLst>
              <p:tags r:id="rId7"/>
            </p:custDataLst>
          </p:nvPr>
        </p:nvSpPr>
        <p:spPr>
          <a:xfrm>
            <a:off x="3233682" y="2878204"/>
            <a:ext cx="1067629" cy="106762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9" name="椭圆 28"/>
          <p:cNvSpPr/>
          <p:nvPr>
            <p:custDataLst>
              <p:tags r:id="rId8"/>
            </p:custDataLst>
          </p:nvPr>
        </p:nvSpPr>
        <p:spPr>
          <a:xfrm>
            <a:off x="4089768" y="4200256"/>
            <a:ext cx="1067629" cy="106762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0" name="Freeform 10"/>
          <p:cNvSpPr>
            <a:spLocks noEditPoints="1"/>
          </p:cNvSpPr>
          <p:nvPr>
            <p:custDataLst>
              <p:tags r:id="rId9"/>
            </p:custDataLst>
          </p:nvPr>
        </p:nvSpPr>
        <p:spPr bwMode="auto">
          <a:xfrm>
            <a:off x="4243181" y="4447762"/>
            <a:ext cx="760805" cy="572618"/>
          </a:xfrm>
          <a:custGeom>
            <a:avLst/>
            <a:gdLst>
              <a:gd name="T0" fmla="*/ 222 w 434"/>
              <a:gd name="T1" fmla="*/ 75 h 328"/>
              <a:gd name="T2" fmla="*/ 251 w 434"/>
              <a:gd name="T3" fmla="*/ 10 h 328"/>
              <a:gd name="T4" fmla="*/ 198 w 434"/>
              <a:gd name="T5" fmla="*/ 21 h 328"/>
              <a:gd name="T6" fmla="*/ 147 w 434"/>
              <a:gd name="T7" fmla="*/ 13 h 328"/>
              <a:gd name="T8" fmla="*/ 179 w 434"/>
              <a:gd name="T9" fmla="*/ 76 h 328"/>
              <a:gd name="T10" fmla="*/ 182 w 434"/>
              <a:gd name="T11" fmla="*/ 309 h 328"/>
              <a:gd name="T12" fmla="*/ 222 w 434"/>
              <a:gd name="T13" fmla="*/ 75 h 328"/>
              <a:gd name="T14" fmla="*/ 243 w 434"/>
              <a:gd name="T15" fmla="*/ 219 h 328"/>
              <a:gd name="T16" fmla="*/ 233 w 434"/>
              <a:gd name="T17" fmla="*/ 237 h 328"/>
              <a:gd name="T18" fmla="*/ 212 w 434"/>
              <a:gd name="T19" fmla="*/ 245 h 328"/>
              <a:gd name="T20" fmla="*/ 212 w 434"/>
              <a:gd name="T21" fmla="*/ 252 h 328"/>
              <a:gd name="T22" fmla="*/ 210 w 434"/>
              <a:gd name="T23" fmla="*/ 258 h 328"/>
              <a:gd name="T24" fmla="*/ 202 w 434"/>
              <a:gd name="T25" fmla="*/ 259 h 328"/>
              <a:gd name="T26" fmla="*/ 197 w 434"/>
              <a:gd name="T27" fmla="*/ 252 h 328"/>
              <a:gd name="T28" fmla="*/ 197 w 434"/>
              <a:gd name="T29" fmla="*/ 244 h 328"/>
              <a:gd name="T30" fmla="*/ 194 w 434"/>
              <a:gd name="T31" fmla="*/ 243 h 328"/>
              <a:gd name="T32" fmla="*/ 176 w 434"/>
              <a:gd name="T33" fmla="*/ 232 h 328"/>
              <a:gd name="T34" fmla="*/ 170 w 434"/>
              <a:gd name="T35" fmla="*/ 223 h 328"/>
              <a:gd name="T36" fmla="*/ 169 w 434"/>
              <a:gd name="T37" fmla="*/ 220 h 328"/>
              <a:gd name="T38" fmla="*/ 168 w 434"/>
              <a:gd name="T39" fmla="*/ 217 h 328"/>
              <a:gd name="T40" fmla="*/ 169 w 434"/>
              <a:gd name="T41" fmla="*/ 213 h 328"/>
              <a:gd name="T42" fmla="*/ 176 w 434"/>
              <a:gd name="T43" fmla="*/ 209 h 328"/>
              <a:gd name="T44" fmla="*/ 183 w 434"/>
              <a:gd name="T45" fmla="*/ 214 h 328"/>
              <a:gd name="T46" fmla="*/ 184 w 434"/>
              <a:gd name="T47" fmla="*/ 217 h 328"/>
              <a:gd name="T48" fmla="*/ 185 w 434"/>
              <a:gd name="T49" fmla="*/ 219 h 328"/>
              <a:gd name="T50" fmla="*/ 188 w 434"/>
              <a:gd name="T51" fmla="*/ 223 h 328"/>
              <a:gd name="T52" fmla="*/ 197 w 434"/>
              <a:gd name="T53" fmla="*/ 229 h 328"/>
              <a:gd name="T54" fmla="*/ 197 w 434"/>
              <a:gd name="T55" fmla="*/ 199 h 328"/>
              <a:gd name="T56" fmla="*/ 178 w 434"/>
              <a:gd name="T57" fmla="*/ 191 h 328"/>
              <a:gd name="T58" fmla="*/ 171 w 434"/>
              <a:gd name="T59" fmla="*/ 183 h 328"/>
              <a:gd name="T60" fmla="*/ 169 w 434"/>
              <a:gd name="T61" fmla="*/ 172 h 328"/>
              <a:gd name="T62" fmla="*/ 171 w 434"/>
              <a:gd name="T63" fmla="*/ 162 h 328"/>
              <a:gd name="T64" fmla="*/ 177 w 434"/>
              <a:gd name="T65" fmla="*/ 153 h 328"/>
              <a:gd name="T66" fmla="*/ 197 w 434"/>
              <a:gd name="T67" fmla="*/ 144 h 328"/>
              <a:gd name="T68" fmla="*/ 197 w 434"/>
              <a:gd name="T69" fmla="*/ 144 h 328"/>
              <a:gd name="T70" fmla="*/ 197 w 434"/>
              <a:gd name="T71" fmla="*/ 136 h 328"/>
              <a:gd name="T72" fmla="*/ 200 w 434"/>
              <a:gd name="T73" fmla="*/ 131 h 328"/>
              <a:gd name="T74" fmla="*/ 208 w 434"/>
              <a:gd name="T75" fmla="*/ 129 h 328"/>
              <a:gd name="T76" fmla="*/ 212 w 434"/>
              <a:gd name="T77" fmla="*/ 136 h 328"/>
              <a:gd name="T78" fmla="*/ 212 w 434"/>
              <a:gd name="T79" fmla="*/ 144 h 328"/>
              <a:gd name="T80" fmla="*/ 212 w 434"/>
              <a:gd name="T81" fmla="*/ 144 h 328"/>
              <a:gd name="T82" fmla="*/ 215 w 434"/>
              <a:gd name="T83" fmla="*/ 145 h 328"/>
              <a:gd name="T84" fmla="*/ 235 w 434"/>
              <a:gd name="T85" fmla="*/ 154 h 328"/>
              <a:gd name="T86" fmla="*/ 240 w 434"/>
              <a:gd name="T87" fmla="*/ 163 h 328"/>
              <a:gd name="T88" fmla="*/ 242 w 434"/>
              <a:gd name="T89" fmla="*/ 165 h 328"/>
              <a:gd name="T90" fmla="*/ 242 w 434"/>
              <a:gd name="T91" fmla="*/ 168 h 328"/>
              <a:gd name="T92" fmla="*/ 242 w 434"/>
              <a:gd name="T93" fmla="*/ 172 h 328"/>
              <a:gd name="T94" fmla="*/ 235 w 434"/>
              <a:gd name="T95" fmla="*/ 177 h 328"/>
              <a:gd name="T96" fmla="*/ 228 w 434"/>
              <a:gd name="T97" fmla="*/ 172 h 328"/>
              <a:gd name="T98" fmla="*/ 227 w 434"/>
              <a:gd name="T99" fmla="*/ 169 h 328"/>
              <a:gd name="T100" fmla="*/ 226 w 434"/>
              <a:gd name="T101" fmla="*/ 167 h 328"/>
              <a:gd name="T102" fmla="*/ 222 w 434"/>
              <a:gd name="T103" fmla="*/ 163 h 328"/>
              <a:gd name="T104" fmla="*/ 212 w 434"/>
              <a:gd name="T105" fmla="*/ 159 h 328"/>
              <a:gd name="T106" fmla="*/ 212 w 434"/>
              <a:gd name="T107" fmla="*/ 187 h 328"/>
              <a:gd name="T108" fmla="*/ 225 w 434"/>
              <a:gd name="T109" fmla="*/ 191 h 328"/>
              <a:gd name="T110" fmla="*/ 240 w 434"/>
              <a:gd name="T111" fmla="*/ 203 h 328"/>
              <a:gd name="T112" fmla="*/ 240 w 434"/>
              <a:gd name="T113" fmla="*/ 203 h 328"/>
              <a:gd name="T114" fmla="*/ 240 w 434"/>
              <a:gd name="T115" fmla="*/ 203 h 328"/>
              <a:gd name="T116" fmla="*/ 243 w 434"/>
              <a:gd name="T117" fmla="*/ 219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34" h="328">
                <a:moveTo>
                  <a:pt x="222" y="75"/>
                </a:moveTo>
                <a:cubicBezTo>
                  <a:pt x="245" y="55"/>
                  <a:pt x="260" y="12"/>
                  <a:pt x="251" y="10"/>
                </a:cubicBezTo>
                <a:cubicBezTo>
                  <a:pt x="238" y="8"/>
                  <a:pt x="211" y="19"/>
                  <a:pt x="198" y="21"/>
                </a:cubicBezTo>
                <a:cubicBezTo>
                  <a:pt x="179" y="23"/>
                  <a:pt x="159" y="0"/>
                  <a:pt x="147" y="13"/>
                </a:cubicBezTo>
                <a:cubicBezTo>
                  <a:pt x="138" y="23"/>
                  <a:pt x="154" y="60"/>
                  <a:pt x="179" y="76"/>
                </a:cubicBezTo>
                <a:cubicBezTo>
                  <a:pt x="105" y="113"/>
                  <a:pt x="0" y="296"/>
                  <a:pt x="182" y="309"/>
                </a:cubicBezTo>
                <a:cubicBezTo>
                  <a:pt x="434" y="328"/>
                  <a:pt x="308" y="110"/>
                  <a:pt x="222" y="75"/>
                </a:cubicBezTo>
                <a:close/>
                <a:moveTo>
                  <a:pt x="243" y="219"/>
                </a:moveTo>
                <a:cubicBezTo>
                  <a:pt x="243" y="226"/>
                  <a:pt x="239" y="233"/>
                  <a:pt x="233" y="237"/>
                </a:cubicBezTo>
                <a:cubicBezTo>
                  <a:pt x="227" y="242"/>
                  <a:pt x="220" y="244"/>
                  <a:pt x="212" y="245"/>
                </a:cubicBezTo>
                <a:cubicBezTo>
                  <a:pt x="212" y="252"/>
                  <a:pt x="212" y="252"/>
                  <a:pt x="212" y="252"/>
                </a:cubicBezTo>
                <a:cubicBezTo>
                  <a:pt x="212" y="255"/>
                  <a:pt x="211" y="257"/>
                  <a:pt x="210" y="258"/>
                </a:cubicBezTo>
                <a:cubicBezTo>
                  <a:pt x="208" y="260"/>
                  <a:pt x="204" y="260"/>
                  <a:pt x="202" y="259"/>
                </a:cubicBezTo>
                <a:cubicBezTo>
                  <a:pt x="199" y="258"/>
                  <a:pt x="197" y="255"/>
                  <a:pt x="197" y="252"/>
                </a:cubicBezTo>
                <a:cubicBezTo>
                  <a:pt x="197" y="244"/>
                  <a:pt x="197" y="244"/>
                  <a:pt x="197" y="244"/>
                </a:cubicBezTo>
                <a:cubicBezTo>
                  <a:pt x="196" y="244"/>
                  <a:pt x="195" y="243"/>
                  <a:pt x="194" y="243"/>
                </a:cubicBezTo>
                <a:cubicBezTo>
                  <a:pt x="187" y="241"/>
                  <a:pt x="180" y="237"/>
                  <a:pt x="176" y="232"/>
                </a:cubicBezTo>
                <a:cubicBezTo>
                  <a:pt x="173" y="229"/>
                  <a:pt x="171" y="226"/>
                  <a:pt x="170" y="223"/>
                </a:cubicBezTo>
                <a:cubicBezTo>
                  <a:pt x="170" y="222"/>
                  <a:pt x="169" y="221"/>
                  <a:pt x="169" y="220"/>
                </a:cubicBezTo>
                <a:cubicBezTo>
                  <a:pt x="169" y="219"/>
                  <a:pt x="169" y="218"/>
                  <a:pt x="168" y="217"/>
                </a:cubicBezTo>
                <a:cubicBezTo>
                  <a:pt x="168" y="216"/>
                  <a:pt x="169" y="214"/>
                  <a:pt x="169" y="213"/>
                </a:cubicBezTo>
                <a:cubicBezTo>
                  <a:pt x="171" y="211"/>
                  <a:pt x="174" y="209"/>
                  <a:pt x="176" y="209"/>
                </a:cubicBezTo>
                <a:cubicBezTo>
                  <a:pt x="179" y="210"/>
                  <a:pt x="182" y="212"/>
                  <a:pt x="183" y="214"/>
                </a:cubicBezTo>
                <a:cubicBezTo>
                  <a:pt x="183" y="215"/>
                  <a:pt x="183" y="216"/>
                  <a:pt x="184" y="217"/>
                </a:cubicBezTo>
                <a:cubicBezTo>
                  <a:pt x="184" y="218"/>
                  <a:pt x="184" y="219"/>
                  <a:pt x="185" y="219"/>
                </a:cubicBezTo>
                <a:cubicBezTo>
                  <a:pt x="186" y="221"/>
                  <a:pt x="187" y="222"/>
                  <a:pt x="188" y="223"/>
                </a:cubicBezTo>
                <a:cubicBezTo>
                  <a:pt x="191" y="226"/>
                  <a:pt x="194" y="228"/>
                  <a:pt x="197" y="229"/>
                </a:cubicBezTo>
                <a:cubicBezTo>
                  <a:pt x="197" y="199"/>
                  <a:pt x="197" y="199"/>
                  <a:pt x="197" y="199"/>
                </a:cubicBezTo>
                <a:cubicBezTo>
                  <a:pt x="191" y="198"/>
                  <a:pt x="184" y="195"/>
                  <a:pt x="178" y="191"/>
                </a:cubicBezTo>
                <a:cubicBezTo>
                  <a:pt x="175" y="189"/>
                  <a:pt x="173" y="186"/>
                  <a:pt x="171" y="183"/>
                </a:cubicBezTo>
                <a:cubicBezTo>
                  <a:pt x="170" y="180"/>
                  <a:pt x="169" y="176"/>
                  <a:pt x="169" y="172"/>
                </a:cubicBezTo>
                <a:cubicBezTo>
                  <a:pt x="169" y="169"/>
                  <a:pt x="170" y="165"/>
                  <a:pt x="171" y="162"/>
                </a:cubicBezTo>
                <a:cubicBezTo>
                  <a:pt x="173" y="158"/>
                  <a:pt x="175" y="156"/>
                  <a:pt x="177" y="153"/>
                </a:cubicBezTo>
                <a:cubicBezTo>
                  <a:pt x="183" y="148"/>
                  <a:pt x="190" y="145"/>
                  <a:pt x="197" y="144"/>
                </a:cubicBezTo>
                <a:cubicBezTo>
                  <a:pt x="197" y="144"/>
                  <a:pt x="197" y="144"/>
                  <a:pt x="197" y="144"/>
                </a:cubicBezTo>
                <a:cubicBezTo>
                  <a:pt x="197" y="136"/>
                  <a:pt x="197" y="136"/>
                  <a:pt x="197" y="136"/>
                </a:cubicBezTo>
                <a:cubicBezTo>
                  <a:pt x="197" y="134"/>
                  <a:pt x="198" y="132"/>
                  <a:pt x="200" y="131"/>
                </a:cubicBezTo>
                <a:cubicBezTo>
                  <a:pt x="202" y="129"/>
                  <a:pt x="205" y="128"/>
                  <a:pt x="208" y="129"/>
                </a:cubicBezTo>
                <a:cubicBezTo>
                  <a:pt x="211" y="131"/>
                  <a:pt x="212" y="133"/>
                  <a:pt x="212" y="136"/>
                </a:cubicBezTo>
                <a:cubicBezTo>
                  <a:pt x="212" y="144"/>
                  <a:pt x="212" y="144"/>
                  <a:pt x="212" y="144"/>
                </a:cubicBezTo>
                <a:cubicBezTo>
                  <a:pt x="212" y="144"/>
                  <a:pt x="212" y="144"/>
                  <a:pt x="212" y="144"/>
                </a:cubicBezTo>
                <a:cubicBezTo>
                  <a:pt x="213" y="145"/>
                  <a:pt x="214" y="145"/>
                  <a:pt x="215" y="145"/>
                </a:cubicBezTo>
                <a:cubicBezTo>
                  <a:pt x="222" y="146"/>
                  <a:pt x="229" y="149"/>
                  <a:pt x="235" y="154"/>
                </a:cubicBezTo>
                <a:cubicBezTo>
                  <a:pt x="237" y="157"/>
                  <a:pt x="239" y="160"/>
                  <a:pt x="240" y="163"/>
                </a:cubicBezTo>
                <a:cubicBezTo>
                  <a:pt x="241" y="164"/>
                  <a:pt x="241" y="165"/>
                  <a:pt x="242" y="165"/>
                </a:cubicBezTo>
                <a:cubicBezTo>
                  <a:pt x="242" y="166"/>
                  <a:pt x="242" y="167"/>
                  <a:pt x="242" y="168"/>
                </a:cubicBezTo>
                <a:cubicBezTo>
                  <a:pt x="242" y="170"/>
                  <a:pt x="242" y="171"/>
                  <a:pt x="242" y="172"/>
                </a:cubicBezTo>
                <a:cubicBezTo>
                  <a:pt x="240" y="175"/>
                  <a:pt x="238" y="177"/>
                  <a:pt x="235" y="177"/>
                </a:cubicBezTo>
                <a:cubicBezTo>
                  <a:pt x="232" y="176"/>
                  <a:pt x="229" y="175"/>
                  <a:pt x="228" y="172"/>
                </a:cubicBezTo>
                <a:cubicBezTo>
                  <a:pt x="228" y="171"/>
                  <a:pt x="228" y="170"/>
                  <a:pt x="227" y="169"/>
                </a:cubicBezTo>
                <a:cubicBezTo>
                  <a:pt x="227" y="169"/>
                  <a:pt x="226" y="168"/>
                  <a:pt x="226" y="167"/>
                </a:cubicBezTo>
                <a:cubicBezTo>
                  <a:pt x="225" y="166"/>
                  <a:pt x="224" y="164"/>
                  <a:pt x="222" y="163"/>
                </a:cubicBezTo>
                <a:cubicBezTo>
                  <a:pt x="219" y="161"/>
                  <a:pt x="216" y="160"/>
                  <a:pt x="212" y="159"/>
                </a:cubicBezTo>
                <a:cubicBezTo>
                  <a:pt x="212" y="187"/>
                  <a:pt x="212" y="187"/>
                  <a:pt x="212" y="187"/>
                </a:cubicBezTo>
                <a:cubicBezTo>
                  <a:pt x="217" y="188"/>
                  <a:pt x="221" y="190"/>
                  <a:pt x="225" y="191"/>
                </a:cubicBezTo>
                <a:cubicBezTo>
                  <a:pt x="231" y="194"/>
                  <a:pt x="237" y="197"/>
                  <a:pt x="240" y="203"/>
                </a:cubicBezTo>
                <a:cubicBezTo>
                  <a:pt x="240" y="202"/>
                  <a:pt x="239" y="201"/>
                  <a:pt x="240" y="203"/>
                </a:cubicBezTo>
                <a:cubicBezTo>
                  <a:pt x="241" y="205"/>
                  <a:pt x="241" y="204"/>
                  <a:pt x="240" y="203"/>
                </a:cubicBezTo>
                <a:cubicBezTo>
                  <a:pt x="243" y="208"/>
                  <a:pt x="244" y="214"/>
                  <a:pt x="243" y="2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TW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" name="文本框 4"/>
          <p:cNvSpPr txBox="1"/>
          <p:nvPr>
            <p:custDataLst>
              <p:tags r:id="rId10"/>
            </p:custDataLst>
          </p:nvPr>
        </p:nvSpPr>
        <p:spPr>
          <a:xfrm>
            <a:off x="7218680" y="4334510"/>
            <a:ext cx="4710430" cy="685800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defPPr>
              <a:defRPr lang="zh-CN"/>
            </a:defPPr>
          </a:lstStyle>
          <a:p>
            <a:pPr marL="0" indent="0" algn="l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2800" spc="150">
                <a:solidFill>
                  <a:srgbClr val="000000"/>
                </a:solidFill>
                <a:latin typeface="Arial" panose="020B0604020202020204" pitchFamily="34" charset="0"/>
                <a:ea typeface="汉仪粗简黑简" panose="00020600040101010101" charset="-122"/>
                <a:cs typeface="+mn-ea"/>
                <a:sym typeface="+mn-ea"/>
              </a:rPr>
              <a:t>银行存款余额调节表的编制训练</a:t>
            </a:r>
            <a:endParaRPr lang="zh-CN" altLang="en-US" sz="2800" spc="150">
              <a:solidFill>
                <a:srgbClr val="000000"/>
              </a:solidFill>
              <a:latin typeface="Arial" panose="020B0604020202020204" pitchFamily="34" charset="0"/>
              <a:ea typeface="汉仪粗简黑简" panose="00020600040101010101" charset="-122"/>
            </a:endParaRPr>
          </a:p>
          <a:p>
            <a:pPr marL="0" indent="0" algn="l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endParaRPr lang="zh-CN" altLang="en-US" sz="2400" spc="150" dirty="0">
              <a:solidFill>
                <a:schemeClr val="tx1">
                  <a:lumMod val="75000"/>
                  <a:lumOff val="25000"/>
                </a:schemeClr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31" name="圆角矩形 35"/>
          <p:cNvSpPr/>
          <p:nvPr>
            <p:custDataLst>
              <p:tags r:id="rId11"/>
            </p:custDataLst>
          </p:nvPr>
        </p:nvSpPr>
        <p:spPr>
          <a:xfrm>
            <a:off x="6532485" y="4200708"/>
            <a:ext cx="686153" cy="68559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90000" lnSpcReduction="20000"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3</a:t>
            </a:r>
            <a:endParaRPr lang="en-US" altLang="zh-CN" sz="28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>
            <p:custDataLst>
              <p:tags r:id="rId12"/>
            </p:custDataLst>
          </p:nvPr>
        </p:nvSpPr>
        <p:spPr>
          <a:xfrm>
            <a:off x="6532245" y="2679065"/>
            <a:ext cx="4351020" cy="685800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defPPr>
              <a:defRPr lang="zh-CN"/>
            </a:defPPr>
          </a:lstStyle>
          <a:p>
            <a:pPr marL="0" indent="0" algn="l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2800" spc="150">
                <a:solidFill>
                  <a:srgbClr val="000000"/>
                </a:solidFill>
                <a:latin typeface="Arial" panose="020B0604020202020204" pitchFamily="34" charset="0"/>
                <a:ea typeface="汉仪粗简黑简" panose="00020600040101010101" charset="-122"/>
                <a:cs typeface="+mn-ea"/>
                <a:sym typeface="+mn-ea"/>
              </a:rPr>
              <a:t>未达账项的概念</a:t>
            </a:r>
            <a:endParaRPr lang="zh-CN" altLang="en-US" sz="2400" spc="150" dirty="0">
              <a:solidFill>
                <a:schemeClr val="tx1">
                  <a:lumMod val="75000"/>
                  <a:lumOff val="25000"/>
                </a:schemeClr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32" name="圆角矩形 34"/>
          <p:cNvSpPr/>
          <p:nvPr>
            <p:custDataLst>
              <p:tags r:id="rId13"/>
            </p:custDataLst>
          </p:nvPr>
        </p:nvSpPr>
        <p:spPr>
          <a:xfrm>
            <a:off x="5618614" y="2678760"/>
            <a:ext cx="686153" cy="68559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90000" lnSpcReduction="20000"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2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>
            <p:custDataLst>
              <p:tags r:id="rId14"/>
            </p:custDataLst>
          </p:nvPr>
        </p:nvSpPr>
        <p:spPr>
          <a:xfrm>
            <a:off x="5618480" y="1438275"/>
            <a:ext cx="4351020" cy="685800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defPPr>
              <a:defRPr lang="zh-CN"/>
            </a:defPPr>
          </a:lstStyle>
          <a:p>
            <a:pPr marL="0" indent="0" algn="l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2800" spc="150">
                <a:solidFill>
                  <a:srgbClr val="000000"/>
                </a:solidFill>
                <a:latin typeface="Arial" panose="020B0604020202020204" pitchFamily="34" charset="0"/>
                <a:ea typeface="汉仪粗简黑简" panose="00020600040101010101" charset="-122"/>
                <a:cs typeface="+mn-ea"/>
                <a:sym typeface="+mn-ea"/>
              </a:rPr>
              <a:t>银行存款清查的内容</a:t>
            </a:r>
            <a:endParaRPr lang="zh-CN" altLang="en-US" sz="2400" spc="150" dirty="0">
              <a:solidFill>
                <a:schemeClr val="tx1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33" name="圆角矩形 30"/>
          <p:cNvSpPr/>
          <p:nvPr>
            <p:custDataLst>
              <p:tags r:id="rId15"/>
            </p:custDataLst>
          </p:nvPr>
        </p:nvSpPr>
        <p:spPr>
          <a:xfrm>
            <a:off x="4769626" y="1438118"/>
            <a:ext cx="686153" cy="68559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90000" lnSpcReduction="20000"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1</a:t>
            </a:r>
            <a:endParaRPr lang="en-US" altLang="zh-CN" sz="28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pic>
        <p:nvPicPr>
          <p:cNvPr id="35" name="图形 34"/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051348" y="2679047"/>
            <a:ext cx="371502" cy="582583"/>
          </a:xfrm>
          <a:prstGeom prst="rect">
            <a:avLst/>
          </a:prstGeom>
        </p:spPr>
      </p:pic>
      <p:pic>
        <p:nvPicPr>
          <p:cNvPr id="36" name="图形 35"/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3514199" y="3175608"/>
            <a:ext cx="506594" cy="472821"/>
          </a:xfrm>
          <a:prstGeom prst="rect">
            <a:avLst/>
          </a:prstGeom>
        </p:spPr>
      </p:pic>
    </p:spTree>
    <p:custDataLst>
      <p:tags r:id="rId22"/>
    </p:custDataLst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9" name="图片 18" descr="图片包含 形状&#10;&#10;描述已自动生成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18" name="矩形标注 17"/>
          <p:cNvSpPr/>
          <p:nvPr>
            <p:custDataLst>
              <p:tags r:id="rId3"/>
            </p:custDataLst>
          </p:nvPr>
        </p:nvSpPr>
        <p:spPr>
          <a:xfrm>
            <a:off x="313690" y="1447800"/>
            <a:ext cx="1447800" cy="2895600"/>
          </a:xfrm>
          <a:prstGeom prst="wedgeRectCallout">
            <a:avLst>
              <a:gd name="adj1" fmla="val 60087"/>
              <a:gd name="adj2" fmla="val 22631"/>
            </a:avLst>
          </a:prstGeom>
          <a:gradFill>
            <a:gsLst>
              <a:gs pos="0">
                <a:schemeClr val="accent5">
                  <a:satMod val="103000"/>
                  <a:lumMod val="102000"/>
                  <a:tint val="94000"/>
                </a:schemeClr>
              </a:gs>
              <a:gs pos="50000">
                <a:schemeClr val="accent5">
                  <a:satMod val="110000"/>
                  <a:lumMod val="100000"/>
                  <a:shade val="100000"/>
                </a:schemeClr>
              </a:gs>
              <a:gs pos="100000">
                <a:schemeClr val="accent5">
                  <a:lumMod val="99000"/>
                  <a:satMod val="120000"/>
                  <a:shade val="78000"/>
                </a:schemeClr>
              </a:gs>
              <a:gs pos="0">
                <a:srgbClr val="A24E62">
                  <a:lumMod val="98000"/>
                  <a:lumOff val="2000"/>
                </a:srgbClr>
              </a:gs>
              <a:gs pos="50000">
                <a:srgbClr val="A24E62"/>
              </a:gs>
              <a:gs pos="100000">
                <a:srgbClr val="A24E62">
                  <a:lumMod val="99000"/>
                </a:srgbClr>
              </a:gs>
            </a:gsLst>
            <a:lin ang="54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/>
          <a:p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dk1"/>
              </a:solidFill>
              <a:effectLst/>
              <a:latin typeface="汉仪正圆-35S" charset="0"/>
              <a:cs typeface="汉仪正圆-35S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rcRect r="37329"/>
          <a:stretch>
            <a:fillRect/>
          </a:stretch>
        </p:blipFill>
        <p:spPr>
          <a:xfrm>
            <a:off x="1569720" y="678180"/>
            <a:ext cx="5587365" cy="6311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左右箭头 5"/>
          <p:cNvSpPr/>
          <p:nvPr>
            <p:custDataLst>
              <p:tags r:id="rId5"/>
            </p:custDataLst>
          </p:nvPr>
        </p:nvSpPr>
        <p:spPr bwMode="auto">
          <a:xfrm>
            <a:off x="5251450" y="2133600"/>
            <a:ext cx="1905635" cy="685800"/>
          </a:xfrm>
          <a:prstGeom prst="leftRightArrow">
            <a:avLst/>
          </a:pr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ang="54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汉仪正圆-35S" charset="0"/>
              <a:ea typeface="+mn-ea"/>
              <a:cs typeface="汉仪正圆-35S" charset="0"/>
            </a:endParaRPr>
          </a:p>
        </p:txBody>
      </p:sp>
      <p:sp>
        <p:nvSpPr>
          <p:cNvPr id="25613" name="TextBox 6"/>
          <p:cNvSpPr txBox="1"/>
          <p:nvPr>
            <p:custDataLst>
              <p:tags r:id="rId6"/>
            </p:custDataLst>
          </p:nvPr>
        </p:nvSpPr>
        <p:spPr>
          <a:xfrm>
            <a:off x="5187315" y="1600200"/>
            <a:ext cx="201422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600" b="1" dirty="0">
                <a:solidFill>
                  <a:schemeClr val="dk1"/>
                </a:solidFill>
                <a:latin typeface="Arial" panose="020B0604020202020204" pitchFamily="34" charset="0"/>
                <a:ea typeface="汉仪粗简黑简" panose="00020600040101010101" charset="-122"/>
              </a:rPr>
              <a:t>核对检查</a:t>
            </a:r>
            <a:endParaRPr lang="zh-CN" altLang="en-US" sz="3600" b="1" dirty="0">
              <a:solidFill>
                <a:schemeClr val="dk1"/>
              </a:solidFill>
              <a:latin typeface="Arial" panose="020B0604020202020204" pitchFamily="34" charset="0"/>
              <a:ea typeface="汉仪粗简黑简" panose="00020600040101010101" charset="-122"/>
            </a:endParaRPr>
          </a:p>
        </p:txBody>
      </p:sp>
      <p:sp>
        <p:nvSpPr>
          <p:cNvPr id="12" name="下箭头 11"/>
          <p:cNvSpPr/>
          <p:nvPr>
            <p:custDataLst>
              <p:tags r:id="rId7"/>
            </p:custDataLst>
          </p:nvPr>
        </p:nvSpPr>
        <p:spPr bwMode="auto">
          <a:xfrm>
            <a:off x="5809615" y="2819400"/>
            <a:ext cx="788670" cy="1524000"/>
          </a:xfrm>
          <a:prstGeom prst="downArrow">
            <a:avLst/>
          </a:pr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ang="54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汉仪正圆-35S" charset="0"/>
              <a:ea typeface="+mn-ea"/>
              <a:cs typeface="汉仪正圆-35S" charset="0"/>
            </a:endParaRPr>
          </a:p>
        </p:txBody>
      </p:sp>
      <p:sp>
        <p:nvSpPr>
          <p:cNvPr id="13" name="TextBox 12"/>
          <p:cNvSpPr txBox="1"/>
          <p:nvPr>
            <p:custDataLst>
              <p:tags r:id="rId8"/>
            </p:custDataLst>
          </p:nvPr>
        </p:nvSpPr>
        <p:spPr>
          <a:xfrm>
            <a:off x="3962400" y="4706620"/>
            <a:ext cx="4495800" cy="1383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汉仪粗简黑简" panose="00020600040101010101" charset="-122"/>
              </a:rPr>
              <a:t>含义：将银行存款日记帐的余额与银行对账单相核对，确认账实是否相符的方法。</a:t>
            </a:r>
            <a:endParaRPr lang="zh-CN" altLang="en-US" sz="2800" dirty="0">
              <a:solidFill>
                <a:schemeClr val="dk1"/>
              </a:solidFill>
              <a:latin typeface="Arial" panose="020B0604020202020204" pitchFamily="34" charset="0"/>
              <a:ea typeface="汉仪粗简黑简" panose="00020600040101010101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90750" y="270510"/>
            <a:ext cx="7696200" cy="6451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3600" kern="1200" cap="none" spc="0" normalizeH="0" baseline="0" noProof="0" dirty="0">
                <a:solidFill>
                  <a:schemeClr val="accent1"/>
                </a:solidFill>
                <a:latin typeface="Arial" panose="020B0604020202020204" pitchFamily="34" charset="0"/>
                <a:ea typeface="汉仪旗黑-75S" panose="00020600040101010101" charset="-122"/>
                <a:cs typeface="汉仪正圆-35S" charset="0"/>
              </a:rPr>
              <a:t>     一</a:t>
            </a:r>
            <a:r>
              <a:rPr kumimoji="0" lang="zh-CN" altLang="en-US" sz="3600" kern="1200" cap="none" spc="0" normalizeH="0" baseline="0" noProof="0" dirty="0">
                <a:solidFill>
                  <a:schemeClr val="accent1"/>
                </a:solidFill>
                <a:latin typeface="Arial" panose="020B0604020202020204" pitchFamily="34" charset="0"/>
                <a:ea typeface="汉仪旗黑-75S" panose="00020600040101010101" charset="-122"/>
                <a:cs typeface="汉仪正圆-35S" charset="0"/>
              </a:rPr>
              <a:t>、银行存款清查的内容</a:t>
            </a:r>
            <a:endParaRPr kumimoji="0" lang="zh-CN" altLang="en-US" sz="3600" kern="1200" cap="none" spc="0" normalizeH="0" baseline="0" noProof="0" dirty="0">
              <a:solidFill>
                <a:schemeClr val="accent1"/>
              </a:solidFill>
              <a:latin typeface="Arial" panose="020B0604020202020204" pitchFamily="34" charset="0"/>
              <a:ea typeface="汉仪旗黑-75S" panose="00020600040101010101" charset="-122"/>
              <a:cs typeface="汉仪正圆-35S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820" y="4776470"/>
            <a:ext cx="2227580" cy="1037590"/>
          </a:xfrm>
          <a:prstGeom prst="rect">
            <a:avLst/>
          </a:prstGeom>
        </p:spPr>
      </p:pic>
      <p:sp>
        <p:nvSpPr>
          <p:cNvPr id="11" name="文本框 10"/>
          <p:cNvSpPr txBox="1"/>
          <p:nvPr>
            <p:custDataLst>
              <p:tags r:id="rId10"/>
            </p:custDataLst>
          </p:nvPr>
        </p:nvSpPr>
        <p:spPr>
          <a:xfrm>
            <a:off x="1972310" y="4911090"/>
            <a:ext cx="186245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zh-CN" sz="220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  <a:ea typeface="汉仪粗简黑简" panose="00020600040101010101" charset="-122"/>
              </a:rPr>
              <a:t>企业银行存款的账面余额</a:t>
            </a:r>
            <a:endParaRPr lang="zh-CN" altLang="zh-CN" sz="2200">
              <a:ln w="6600">
                <a:solidFill>
                  <a:schemeClr val="accent2"/>
                </a:solidFill>
                <a:prstDash val="solid"/>
              </a:ln>
              <a:solidFill>
                <a:srgbClr val="00206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Arial" panose="020B0604020202020204" pitchFamily="34" charset="0"/>
              <a:ea typeface="汉仪粗简黑简" panose="00020600040101010101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440" y="4745990"/>
            <a:ext cx="1983105" cy="1037590"/>
          </a:xfrm>
          <a:prstGeom prst="rect">
            <a:avLst/>
          </a:prstGeom>
        </p:spPr>
      </p:pic>
      <p:sp>
        <p:nvSpPr>
          <p:cNvPr id="14" name="文本框 13"/>
          <p:cNvSpPr txBox="1"/>
          <p:nvPr>
            <p:custDataLst>
              <p:tags r:id="rId11"/>
            </p:custDataLst>
          </p:nvPr>
        </p:nvSpPr>
        <p:spPr>
          <a:xfrm>
            <a:off x="8870950" y="4880610"/>
            <a:ext cx="1442720" cy="768350"/>
          </a:xfrm>
          <a:prstGeom prst="rect">
            <a:avLst/>
          </a:prstGeom>
          <a:solidFill>
            <a:schemeClr val="lt1"/>
          </a:solidFill>
        </p:spPr>
        <p:txBody>
          <a:bodyPr wrap="square" rtlCol="0">
            <a:spAutoFit/>
          </a:bodyPr>
          <a:p>
            <a:pPr algn="l"/>
            <a:r>
              <a:rPr lang="zh-CN" altLang="zh-CN" sz="220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  <a:ea typeface="汉仪粗简黑简" panose="00020600040101010101" charset="-122"/>
              </a:rPr>
              <a:t>银行对账单余额</a:t>
            </a:r>
            <a:endParaRPr lang="zh-CN" altLang="zh-CN" sz="2200">
              <a:ln w="6600">
                <a:solidFill>
                  <a:schemeClr val="accent2"/>
                </a:solidFill>
                <a:prstDash val="solid"/>
              </a:ln>
              <a:solidFill>
                <a:srgbClr val="0070C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Arial" panose="020B0604020202020204" pitchFamily="34" charset="0"/>
              <a:ea typeface="汉仪粗简黑简" panose="00020600040101010101" charset="-122"/>
            </a:endParaRPr>
          </a:p>
        </p:txBody>
      </p:sp>
      <p:cxnSp>
        <p:nvCxnSpPr>
          <p:cNvPr id="15" name="直接箭头连接符 14"/>
          <p:cNvCxnSpPr/>
          <p:nvPr>
            <p:custDataLst>
              <p:tags r:id="rId12"/>
            </p:custDataLst>
          </p:nvPr>
        </p:nvCxnSpPr>
        <p:spPr>
          <a:xfrm flipH="1">
            <a:off x="2970530" y="4572000"/>
            <a:ext cx="1270" cy="30861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33CC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6" name="直接箭头连接符 15"/>
          <p:cNvCxnSpPr/>
          <p:nvPr>
            <p:custDataLst>
              <p:tags r:id="rId13"/>
            </p:custDataLst>
          </p:nvPr>
        </p:nvCxnSpPr>
        <p:spPr>
          <a:xfrm flipH="1">
            <a:off x="9477375" y="4419600"/>
            <a:ext cx="10795" cy="31877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33CC"/>
            </a:solidFill>
            <a:prstDash val="solid"/>
            <a:round/>
            <a:headEnd type="none" w="med" len="med"/>
            <a:tailEnd type="arrow" w="med" len="med"/>
          </a:ln>
        </p:spPr>
      </p:cxnSp>
      <p:pic>
        <p:nvPicPr>
          <p:cNvPr id="4" name="图片 3" descr="5c54e993aacbb7f0de7c8d0f711e5b9b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15580" y="915670"/>
            <a:ext cx="3333750" cy="3333750"/>
          </a:xfrm>
          <a:prstGeom prst="rect">
            <a:avLst/>
          </a:prstGeom>
        </p:spPr>
      </p:pic>
      <p:sp>
        <p:nvSpPr>
          <p:cNvPr id="17" name="文本框 16"/>
          <p:cNvSpPr txBox="1"/>
          <p:nvPr>
            <p:custDataLst>
              <p:tags r:id="rId15"/>
            </p:custDataLst>
          </p:nvPr>
        </p:nvSpPr>
        <p:spPr>
          <a:xfrm>
            <a:off x="339725" y="1600200"/>
            <a:ext cx="1395095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>
                <a:solidFill>
                  <a:schemeClr val="lt1"/>
                </a:solidFill>
                <a:latin typeface="Arial" panose="020B0604020202020204" pitchFamily="34" charset="0"/>
                <a:ea typeface="汉仪粗简黑简" panose="00020600040101010101" charset="-122"/>
              </a:rPr>
              <a:t>银行存款的增加数</a:t>
            </a:r>
            <a:endParaRPr lang="zh-CN" altLang="en-US" sz="2000">
              <a:solidFill>
                <a:schemeClr val="lt1"/>
              </a:solidFill>
              <a:latin typeface="Arial" panose="020B0604020202020204" pitchFamily="34" charset="0"/>
              <a:ea typeface="汉仪粗简黑简" panose="00020600040101010101" charset="-122"/>
            </a:endParaRPr>
          </a:p>
          <a:p>
            <a:endParaRPr lang="zh-CN" altLang="en-US" sz="2000">
              <a:solidFill>
                <a:schemeClr val="lt1"/>
              </a:solidFill>
              <a:latin typeface="Arial" panose="020B0604020202020204" pitchFamily="34" charset="0"/>
              <a:ea typeface="汉仪粗简黑简" panose="00020600040101010101" charset="-122"/>
            </a:endParaRPr>
          </a:p>
          <a:p>
            <a:r>
              <a:rPr lang="zh-CN" altLang="en-US" sz="2000">
                <a:solidFill>
                  <a:schemeClr val="lt1"/>
                </a:solidFill>
                <a:latin typeface="Arial" panose="020B0604020202020204" pitchFamily="34" charset="0"/>
                <a:ea typeface="汉仪粗简黑简" panose="00020600040101010101" charset="-122"/>
              </a:rPr>
              <a:t>银行存款的减少数</a:t>
            </a:r>
            <a:endParaRPr lang="zh-CN" altLang="en-US" sz="2000">
              <a:solidFill>
                <a:schemeClr val="lt1"/>
              </a:solidFill>
              <a:latin typeface="Arial" panose="020B0604020202020204" pitchFamily="34" charset="0"/>
              <a:ea typeface="汉仪粗简黑简" panose="00020600040101010101" charset="-122"/>
            </a:endParaRPr>
          </a:p>
          <a:p>
            <a:endParaRPr lang="zh-CN" altLang="en-US" sz="2000">
              <a:solidFill>
                <a:schemeClr val="lt1"/>
              </a:solidFill>
              <a:latin typeface="Arial" panose="020B0604020202020204" pitchFamily="34" charset="0"/>
              <a:ea typeface="汉仪粗简黑简" panose="00020600040101010101" charset="-122"/>
            </a:endParaRPr>
          </a:p>
          <a:p>
            <a:r>
              <a:rPr lang="zh-CN" altLang="en-US" sz="2000">
                <a:solidFill>
                  <a:schemeClr val="lt1"/>
                </a:solidFill>
                <a:latin typeface="Arial" panose="020B0604020202020204" pitchFamily="34" charset="0"/>
                <a:ea typeface="汉仪粗简黑简" panose="00020600040101010101" charset="-122"/>
              </a:rPr>
              <a:t>银行存款的结存数</a:t>
            </a:r>
            <a:endParaRPr lang="zh-CN" altLang="en-US" sz="2000">
              <a:solidFill>
                <a:schemeClr val="lt1"/>
              </a:solidFill>
              <a:latin typeface="Arial" panose="020B0604020202020204" pitchFamily="34" charset="0"/>
              <a:ea typeface="汉仪粗简黑简" panose="00020600040101010101" charset="-122"/>
            </a:endParaRPr>
          </a:p>
        </p:txBody>
      </p:sp>
    </p:spTree>
    <p:custDataLst>
      <p:tags r:id="rId1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 bldLvl="0" animBg="1"/>
      <p:bldP spid="17" grpId="0"/>
      <p:bldP spid="18" grpId="1" animBg="1"/>
      <p:bldP spid="17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6" name="图片 5" descr="图片包含 形状&#10;&#10;描述已自动生成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82015" y="404495"/>
            <a:ext cx="673608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600" dirty="0">
                <a:solidFill>
                  <a:schemeClr val="accent1"/>
                </a:solidFill>
                <a:latin typeface="Arial" panose="020B0604020202020204" pitchFamily="34" charset="0"/>
                <a:ea typeface="汉仪旗黑-75S" panose="00020600040101010101" charset="-122"/>
                <a:cs typeface="汉仪正圆-35S" charset="0"/>
              </a:rPr>
              <a:t>二、未达账项</a:t>
            </a:r>
            <a:r>
              <a:rPr lang="en-US" altLang="zh-CN" sz="3600" dirty="0">
                <a:solidFill>
                  <a:schemeClr val="accent1"/>
                </a:solidFill>
                <a:latin typeface="Arial" panose="020B0604020202020204" pitchFamily="34" charset="0"/>
                <a:ea typeface="汉仪旗黑-75S" panose="00020600040101010101" charset="-122"/>
                <a:cs typeface="汉仪正圆-35S" charset="0"/>
              </a:rPr>
              <a:t>-</a:t>
            </a:r>
            <a:r>
              <a:rPr lang="zh-CN" altLang="zh-CN" sz="3600" dirty="0">
                <a:solidFill>
                  <a:schemeClr val="accent1"/>
                </a:solidFill>
                <a:latin typeface="Arial" panose="020B0604020202020204" pitchFamily="34" charset="0"/>
                <a:ea typeface="汉仪旗黑-75S" panose="00020600040101010101" charset="-122"/>
                <a:cs typeface="汉仪正圆-35S" charset="0"/>
              </a:rPr>
              <a:t>未达账项的</a:t>
            </a:r>
            <a:r>
              <a:rPr lang="zh-CN" altLang="en-US" sz="3600" dirty="0">
                <a:solidFill>
                  <a:schemeClr val="accent1"/>
                </a:solidFill>
                <a:latin typeface="Arial" panose="020B0604020202020204" pitchFamily="34" charset="0"/>
                <a:ea typeface="汉仪旗黑-75S" panose="00020600040101010101" charset="-122"/>
                <a:cs typeface="汉仪正圆-35S" charset="0"/>
              </a:rPr>
              <a:t>的概念</a:t>
            </a:r>
            <a:endParaRPr lang="zh-CN" altLang="en-US" sz="3600" dirty="0">
              <a:solidFill>
                <a:schemeClr val="accent1"/>
              </a:solidFill>
              <a:latin typeface="Arial" panose="020B0604020202020204" pitchFamily="34" charset="0"/>
              <a:ea typeface="汉仪旗黑-75S" panose="00020600040101010101" charset="-122"/>
              <a:cs typeface="汉仪正圆-35S" charset="0"/>
            </a:endParaRPr>
          </a:p>
        </p:txBody>
      </p:sp>
      <p:sp>
        <p:nvSpPr>
          <p:cNvPr id="173" name="任意多边形 172"/>
          <p:cNvSpPr/>
          <p:nvPr>
            <p:custDataLst>
              <p:tags r:id="rId3"/>
            </p:custDataLst>
          </p:nvPr>
        </p:nvSpPr>
        <p:spPr bwMode="auto">
          <a:xfrm>
            <a:off x="4164965" y="1028700"/>
            <a:ext cx="1811655" cy="5513705"/>
          </a:xfrm>
          <a:custGeom>
            <a:avLst/>
            <a:gdLst>
              <a:gd name="T0" fmla="*/ 1065 w 1065"/>
              <a:gd name="T1" fmla="*/ 3211 h 3242"/>
              <a:gd name="T2" fmla="*/ 574 w 1065"/>
              <a:gd name="T3" fmla="*/ 2846 h 3242"/>
              <a:gd name="T4" fmla="*/ 574 w 1065"/>
              <a:gd name="T5" fmla="*/ 0 h 3242"/>
              <a:gd name="T6" fmla="*/ 501 w 1065"/>
              <a:gd name="T7" fmla="*/ 0 h 3242"/>
              <a:gd name="T8" fmla="*/ 501 w 1065"/>
              <a:gd name="T9" fmla="*/ 2846 h 3242"/>
              <a:gd name="T10" fmla="*/ 0 w 1065"/>
              <a:gd name="T11" fmla="*/ 3211 h 3242"/>
              <a:gd name="T12" fmla="*/ 21 w 1065"/>
              <a:gd name="T13" fmla="*/ 3242 h 3242"/>
              <a:gd name="T14" fmla="*/ 501 w 1065"/>
              <a:gd name="T15" fmla="*/ 2887 h 3242"/>
              <a:gd name="T16" fmla="*/ 501 w 1065"/>
              <a:gd name="T17" fmla="*/ 2940 h 3242"/>
              <a:gd name="T18" fmla="*/ 512 w 1065"/>
              <a:gd name="T19" fmla="*/ 2940 h 3242"/>
              <a:gd name="T20" fmla="*/ 512 w 1065"/>
              <a:gd name="T21" fmla="*/ 3242 h 3242"/>
              <a:gd name="T22" fmla="*/ 554 w 1065"/>
              <a:gd name="T23" fmla="*/ 3242 h 3242"/>
              <a:gd name="T24" fmla="*/ 554 w 1065"/>
              <a:gd name="T25" fmla="*/ 2940 h 3242"/>
              <a:gd name="T26" fmla="*/ 574 w 1065"/>
              <a:gd name="T27" fmla="*/ 2940 h 3242"/>
              <a:gd name="T28" fmla="*/ 574 w 1065"/>
              <a:gd name="T29" fmla="*/ 2887 h 3242"/>
              <a:gd name="T30" fmla="*/ 1044 w 1065"/>
              <a:gd name="T31" fmla="*/ 3231 h 3242"/>
              <a:gd name="T32" fmla="*/ 1065 w 1065"/>
              <a:gd name="T33" fmla="*/ 3211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65" h="3242">
                <a:moveTo>
                  <a:pt x="1065" y="3211"/>
                </a:moveTo>
                <a:lnTo>
                  <a:pt x="574" y="2846"/>
                </a:lnTo>
                <a:lnTo>
                  <a:pt x="574" y="0"/>
                </a:lnTo>
                <a:lnTo>
                  <a:pt x="501" y="0"/>
                </a:lnTo>
                <a:lnTo>
                  <a:pt x="501" y="2846"/>
                </a:lnTo>
                <a:lnTo>
                  <a:pt x="0" y="3211"/>
                </a:lnTo>
                <a:lnTo>
                  <a:pt x="21" y="3242"/>
                </a:lnTo>
                <a:lnTo>
                  <a:pt x="501" y="2887"/>
                </a:lnTo>
                <a:lnTo>
                  <a:pt x="501" y="2940"/>
                </a:lnTo>
                <a:lnTo>
                  <a:pt x="512" y="2940"/>
                </a:lnTo>
                <a:lnTo>
                  <a:pt x="512" y="3242"/>
                </a:lnTo>
                <a:lnTo>
                  <a:pt x="554" y="3242"/>
                </a:lnTo>
                <a:lnTo>
                  <a:pt x="554" y="2940"/>
                </a:lnTo>
                <a:lnTo>
                  <a:pt x="574" y="2940"/>
                </a:lnTo>
                <a:lnTo>
                  <a:pt x="574" y="2887"/>
                </a:lnTo>
                <a:lnTo>
                  <a:pt x="1044" y="3231"/>
                </a:lnTo>
                <a:lnTo>
                  <a:pt x="1065" y="321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="ctr"/>
          <a:p>
            <a:pPr algn="ctr">
              <a:lnSpc>
                <a:spcPct val="130000"/>
              </a:lnSpc>
            </a:pPr>
            <a:endParaRPr>
              <a:solidFill>
                <a:schemeClr val="dk1"/>
              </a:solidFill>
              <a:latin typeface="汉仪正圆-35S" charset="0"/>
              <a:ea typeface="微软雅黑" panose="020B0503020204020204" charset="-122"/>
              <a:cs typeface="汉仪正圆-35S" charset="0"/>
              <a:sym typeface="+mn-lt"/>
            </a:endParaRPr>
          </a:p>
        </p:txBody>
      </p:sp>
      <p:sp>
        <p:nvSpPr>
          <p:cNvPr id="174" name="矩形 173"/>
          <p:cNvSpPr/>
          <p:nvPr>
            <p:custDataLst>
              <p:tags r:id="rId4"/>
            </p:custDataLst>
          </p:nvPr>
        </p:nvSpPr>
        <p:spPr bwMode="auto">
          <a:xfrm>
            <a:off x="1003935" y="1401445"/>
            <a:ext cx="8152130" cy="423608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="ctr"/>
          <a:p>
            <a:pPr algn="ctr">
              <a:lnSpc>
                <a:spcPct val="130000"/>
              </a:lnSpc>
            </a:pPr>
            <a:endParaRPr>
              <a:solidFill>
                <a:schemeClr val="dk1"/>
              </a:solidFill>
              <a:latin typeface="汉仪正圆-35S" charset="0"/>
              <a:ea typeface="微软雅黑" panose="020B0503020204020204" charset="-122"/>
              <a:cs typeface="汉仪正圆-35S" charset="0"/>
              <a:sym typeface="+mn-lt"/>
            </a:endParaRPr>
          </a:p>
        </p:txBody>
      </p:sp>
      <p:sp>
        <p:nvSpPr>
          <p:cNvPr id="175" name="矩形 174"/>
          <p:cNvSpPr/>
          <p:nvPr>
            <p:custDataLst>
              <p:tags r:id="rId5"/>
            </p:custDataLst>
          </p:nvPr>
        </p:nvSpPr>
        <p:spPr bwMode="auto">
          <a:xfrm>
            <a:off x="800100" y="1295400"/>
            <a:ext cx="8559800" cy="160020"/>
          </a:xfrm>
          <a:prstGeom prst="rect">
            <a:avLst/>
          </a:prstGeom>
          <a:solidFill>
            <a:schemeClr val="dk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p>
            <a:pPr algn="ctr">
              <a:lnSpc>
                <a:spcPct val="130000"/>
              </a:lnSpc>
            </a:pPr>
            <a:endParaRPr>
              <a:solidFill>
                <a:schemeClr val="dk1"/>
              </a:solidFill>
              <a:latin typeface="汉仪正圆-35S" charset="0"/>
              <a:ea typeface="微软雅黑" panose="020B0503020204020204" charset="-122"/>
              <a:cs typeface="汉仪正圆-35S" charset="0"/>
              <a:sym typeface="+mn-lt"/>
            </a:endParaRPr>
          </a:p>
        </p:txBody>
      </p:sp>
      <p:sp>
        <p:nvSpPr>
          <p:cNvPr id="176" name="矩形 175"/>
          <p:cNvSpPr/>
          <p:nvPr>
            <p:custDataLst>
              <p:tags r:id="rId6"/>
            </p:custDataLst>
          </p:nvPr>
        </p:nvSpPr>
        <p:spPr bwMode="auto">
          <a:xfrm>
            <a:off x="800100" y="5549265"/>
            <a:ext cx="8559800" cy="16002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="ctr"/>
          <a:p>
            <a:pPr algn="ctr">
              <a:lnSpc>
                <a:spcPct val="130000"/>
              </a:lnSpc>
            </a:pPr>
            <a:endParaRPr>
              <a:solidFill>
                <a:schemeClr val="dk1"/>
              </a:solidFill>
              <a:latin typeface="汉仪正圆-35S" charset="0"/>
              <a:ea typeface="微软雅黑" panose="020B0503020204020204" charset="-122"/>
              <a:cs typeface="汉仪正圆-35S" charset="0"/>
              <a:sym typeface="+mn-lt"/>
            </a:endParaRPr>
          </a:p>
        </p:txBody>
      </p:sp>
      <p:sp>
        <p:nvSpPr>
          <p:cNvPr id="177" name="任意多边形 176"/>
          <p:cNvSpPr/>
          <p:nvPr>
            <p:custDataLst>
              <p:tags r:id="rId7"/>
            </p:custDataLst>
          </p:nvPr>
        </p:nvSpPr>
        <p:spPr bwMode="auto">
          <a:xfrm flipH="1">
            <a:off x="9591675" y="4065905"/>
            <a:ext cx="1165225" cy="1368425"/>
          </a:xfrm>
          <a:custGeom>
            <a:avLst/>
            <a:gdLst>
              <a:gd name="T0" fmla="*/ 12 w 79"/>
              <a:gd name="T1" fmla="*/ 0 h 93"/>
              <a:gd name="T2" fmla="*/ 9 w 79"/>
              <a:gd name="T3" fmla="*/ 93 h 93"/>
              <a:gd name="T4" fmla="*/ 66 w 79"/>
              <a:gd name="T5" fmla="*/ 93 h 93"/>
              <a:gd name="T6" fmla="*/ 62 w 79"/>
              <a:gd name="T7" fmla="*/ 0 h 93"/>
              <a:gd name="T8" fmla="*/ 12 w 79"/>
              <a:gd name="T9" fmla="*/ 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" h="93">
                <a:moveTo>
                  <a:pt x="12" y="0"/>
                </a:moveTo>
                <a:cubicBezTo>
                  <a:pt x="12" y="0"/>
                  <a:pt x="0" y="47"/>
                  <a:pt x="9" y="93"/>
                </a:cubicBezTo>
                <a:cubicBezTo>
                  <a:pt x="66" y="93"/>
                  <a:pt x="66" y="93"/>
                  <a:pt x="66" y="93"/>
                </a:cubicBezTo>
                <a:cubicBezTo>
                  <a:pt x="66" y="93"/>
                  <a:pt x="79" y="45"/>
                  <a:pt x="62" y="0"/>
                </a:cubicBezTo>
                <a:lnTo>
                  <a:pt x="12" y="0"/>
                </a:lnTo>
                <a:close/>
              </a:path>
            </a:pathLst>
          </a:custGeom>
          <a:solidFill>
            <a:srgbClr val="FCF5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>
              <a:lnSpc>
                <a:spcPct val="130000"/>
              </a:lnSpc>
            </a:pPr>
            <a:endParaRPr>
              <a:solidFill>
                <a:schemeClr val="dk1"/>
              </a:solidFill>
              <a:latin typeface="汉仪正圆-35S" charset="0"/>
              <a:ea typeface="微软雅黑" panose="020B0503020204020204" charset="-122"/>
              <a:cs typeface="汉仪正圆-35S" charset="0"/>
              <a:sym typeface="+mn-lt"/>
            </a:endParaRPr>
          </a:p>
        </p:txBody>
      </p:sp>
      <p:sp>
        <p:nvSpPr>
          <p:cNvPr id="178" name="任意多边形 177"/>
          <p:cNvSpPr/>
          <p:nvPr>
            <p:custDataLst>
              <p:tags r:id="rId8"/>
            </p:custDataLst>
          </p:nvPr>
        </p:nvSpPr>
        <p:spPr bwMode="auto">
          <a:xfrm flipH="1">
            <a:off x="9017000" y="4065905"/>
            <a:ext cx="826135" cy="632460"/>
          </a:xfrm>
          <a:custGeom>
            <a:avLst/>
            <a:gdLst>
              <a:gd name="T0" fmla="*/ 0 w 56"/>
              <a:gd name="T1" fmla="*/ 0 h 43"/>
              <a:gd name="T2" fmla="*/ 1 w 56"/>
              <a:gd name="T3" fmla="*/ 1 h 43"/>
              <a:gd name="T4" fmla="*/ 24 w 56"/>
              <a:gd name="T5" fmla="*/ 24 h 43"/>
              <a:gd name="T6" fmla="*/ 46 w 56"/>
              <a:gd name="T7" fmla="*/ 14 h 43"/>
              <a:gd name="T8" fmla="*/ 56 w 56"/>
              <a:gd name="T9" fmla="*/ 23 h 43"/>
              <a:gd name="T10" fmla="*/ 20 w 56"/>
              <a:gd name="T11" fmla="*/ 40 h 43"/>
              <a:gd name="T12" fmla="*/ 0 w 56"/>
              <a:gd name="T13" fmla="*/ 29 h 43"/>
              <a:gd name="T14" fmla="*/ 0 w 56"/>
              <a:gd name="T1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6" h="43">
                <a:moveTo>
                  <a:pt x="0" y="0"/>
                </a:moveTo>
                <a:cubicBezTo>
                  <a:pt x="0" y="0"/>
                  <a:pt x="1" y="1"/>
                  <a:pt x="1" y="1"/>
                </a:cubicBezTo>
                <a:cubicBezTo>
                  <a:pt x="4" y="5"/>
                  <a:pt x="16" y="24"/>
                  <a:pt x="24" y="24"/>
                </a:cubicBezTo>
                <a:cubicBezTo>
                  <a:pt x="24" y="24"/>
                  <a:pt x="36" y="28"/>
                  <a:pt x="46" y="14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39" y="43"/>
                  <a:pt x="20" y="40"/>
                </a:cubicBezTo>
                <a:cubicBezTo>
                  <a:pt x="3" y="37"/>
                  <a:pt x="0" y="29"/>
                  <a:pt x="0" y="29"/>
                </a:cubicBezTo>
                <a:lnTo>
                  <a:pt x="0" y="0"/>
                </a:lnTo>
                <a:close/>
              </a:path>
            </a:pathLst>
          </a:custGeom>
          <a:solidFill>
            <a:srgbClr val="FCF5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>
              <a:lnSpc>
                <a:spcPct val="130000"/>
              </a:lnSpc>
            </a:pPr>
            <a:endParaRPr>
              <a:solidFill>
                <a:schemeClr val="dk1"/>
              </a:solidFill>
              <a:latin typeface="汉仪正圆-35S" charset="0"/>
              <a:ea typeface="微软雅黑" panose="020B0503020204020204" charset="-122"/>
              <a:cs typeface="汉仪正圆-35S" charset="0"/>
              <a:sym typeface="+mn-lt"/>
            </a:endParaRPr>
          </a:p>
        </p:txBody>
      </p:sp>
      <p:sp>
        <p:nvSpPr>
          <p:cNvPr id="179" name="任意多边形 178"/>
          <p:cNvSpPr/>
          <p:nvPr>
            <p:custDataLst>
              <p:tags r:id="rId9"/>
            </p:custDataLst>
          </p:nvPr>
        </p:nvSpPr>
        <p:spPr bwMode="auto">
          <a:xfrm flipH="1">
            <a:off x="8663940" y="3860165"/>
            <a:ext cx="501650" cy="544830"/>
          </a:xfrm>
          <a:custGeom>
            <a:avLst/>
            <a:gdLst>
              <a:gd name="T0" fmla="*/ 0 w 34"/>
              <a:gd name="T1" fmla="*/ 28 h 37"/>
              <a:gd name="T2" fmla="*/ 7 w 34"/>
              <a:gd name="T3" fmla="*/ 13 h 37"/>
              <a:gd name="T4" fmla="*/ 10 w 34"/>
              <a:gd name="T5" fmla="*/ 2 h 37"/>
              <a:gd name="T6" fmla="*/ 11 w 34"/>
              <a:gd name="T7" fmla="*/ 17 h 37"/>
              <a:gd name="T8" fmla="*/ 25 w 34"/>
              <a:gd name="T9" fmla="*/ 6 h 37"/>
              <a:gd name="T10" fmla="*/ 16 w 34"/>
              <a:gd name="T11" fmla="*/ 18 h 37"/>
              <a:gd name="T12" fmla="*/ 30 w 34"/>
              <a:gd name="T13" fmla="*/ 9 h 37"/>
              <a:gd name="T14" fmla="*/ 19 w 34"/>
              <a:gd name="T15" fmla="*/ 21 h 37"/>
              <a:gd name="T16" fmla="*/ 32 w 34"/>
              <a:gd name="T17" fmla="*/ 16 h 37"/>
              <a:gd name="T18" fmla="*/ 22 w 34"/>
              <a:gd name="T19" fmla="*/ 26 h 37"/>
              <a:gd name="T20" fmla="*/ 10 w 34"/>
              <a:gd name="T21" fmla="*/ 37 h 37"/>
              <a:gd name="T22" fmla="*/ 0 w 34"/>
              <a:gd name="T23" fmla="*/ 28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" h="37">
                <a:moveTo>
                  <a:pt x="0" y="28"/>
                </a:moveTo>
                <a:cubicBezTo>
                  <a:pt x="0" y="28"/>
                  <a:pt x="6" y="17"/>
                  <a:pt x="7" y="13"/>
                </a:cubicBezTo>
                <a:cubicBezTo>
                  <a:pt x="8" y="8"/>
                  <a:pt x="7" y="3"/>
                  <a:pt x="10" y="2"/>
                </a:cubicBezTo>
                <a:cubicBezTo>
                  <a:pt x="12" y="0"/>
                  <a:pt x="16" y="9"/>
                  <a:pt x="11" y="17"/>
                </a:cubicBezTo>
                <a:cubicBezTo>
                  <a:pt x="11" y="17"/>
                  <a:pt x="23" y="2"/>
                  <a:pt x="25" y="6"/>
                </a:cubicBezTo>
                <a:cubicBezTo>
                  <a:pt x="25" y="6"/>
                  <a:pt x="28" y="7"/>
                  <a:pt x="16" y="18"/>
                </a:cubicBezTo>
                <a:cubicBezTo>
                  <a:pt x="16" y="18"/>
                  <a:pt x="28" y="8"/>
                  <a:pt x="30" y="9"/>
                </a:cubicBezTo>
                <a:cubicBezTo>
                  <a:pt x="31" y="11"/>
                  <a:pt x="30" y="14"/>
                  <a:pt x="19" y="21"/>
                </a:cubicBezTo>
                <a:cubicBezTo>
                  <a:pt x="19" y="21"/>
                  <a:pt x="31" y="15"/>
                  <a:pt x="32" y="16"/>
                </a:cubicBezTo>
                <a:cubicBezTo>
                  <a:pt x="34" y="18"/>
                  <a:pt x="32" y="19"/>
                  <a:pt x="22" y="26"/>
                </a:cubicBezTo>
                <a:cubicBezTo>
                  <a:pt x="10" y="37"/>
                  <a:pt x="10" y="37"/>
                  <a:pt x="10" y="37"/>
                </a:cubicBezTo>
                <a:lnTo>
                  <a:pt x="0" y="28"/>
                </a:lnTo>
                <a:close/>
              </a:path>
            </a:pathLst>
          </a:custGeom>
          <a:solidFill>
            <a:srgbClr val="FFC4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>
              <a:lnSpc>
                <a:spcPct val="130000"/>
              </a:lnSpc>
            </a:pPr>
            <a:endParaRPr>
              <a:solidFill>
                <a:schemeClr val="dk1"/>
              </a:solidFill>
              <a:latin typeface="汉仪正圆-35S" charset="0"/>
              <a:ea typeface="微软雅黑" panose="020B0503020204020204" charset="-122"/>
              <a:cs typeface="汉仪正圆-35S" charset="0"/>
              <a:sym typeface="+mn-lt"/>
            </a:endParaRPr>
          </a:p>
        </p:txBody>
      </p:sp>
      <p:sp>
        <p:nvSpPr>
          <p:cNvPr id="180" name="任意多边形 179"/>
          <p:cNvSpPr/>
          <p:nvPr>
            <p:custDataLst>
              <p:tags r:id="rId10"/>
            </p:custDataLst>
          </p:nvPr>
        </p:nvSpPr>
        <p:spPr bwMode="auto">
          <a:xfrm flipH="1">
            <a:off x="9282430" y="2269490"/>
            <a:ext cx="1651000" cy="1796415"/>
          </a:xfrm>
          <a:custGeom>
            <a:avLst/>
            <a:gdLst>
              <a:gd name="T0" fmla="*/ 65 w 112"/>
              <a:gd name="T1" fmla="*/ 9 h 122"/>
              <a:gd name="T2" fmla="*/ 111 w 112"/>
              <a:gd name="T3" fmla="*/ 67 h 122"/>
              <a:gd name="T4" fmla="*/ 91 w 112"/>
              <a:gd name="T5" fmla="*/ 79 h 122"/>
              <a:gd name="T6" fmla="*/ 75 w 112"/>
              <a:gd name="T7" fmla="*/ 122 h 122"/>
              <a:gd name="T8" fmla="*/ 24 w 112"/>
              <a:gd name="T9" fmla="*/ 122 h 122"/>
              <a:gd name="T10" fmla="*/ 16 w 112"/>
              <a:gd name="T11" fmla="*/ 20 h 122"/>
              <a:gd name="T12" fmla="*/ 65 w 112"/>
              <a:gd name="T13" fmla="*/ 9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2" h="122">
                <a:moveTo>
                  <a:pt x="65" y="9"/>
                </a:moveTo>
                <a:cubicBezTo>
                  <a:pt x="65" y="9"/>
                  <a:pt x="112" y="51"/>
                  <a:pt x="111" y="67"/>
                </a:cubicBezTo>
                <a:cubicBezTo>
                  <a:pt x="110" y="83"/>
                  <a:pt x="91" y="79"/>
                  <a:pt x="91" y="79"/>
                </a:cubicBezTo>
                <a:cubicBezTo>
                  <a:pt x="91" y="79"/>
                  <a:pt x="86" y="100"/>
                  <a:pt x="75" y="122"/>
                </a:cubicBezTo>
                <a:cubicBezTo>
                  <a:pt x="24" y="122"/>
                  <a:pt x="24" y="122"/>
                  <a:pt x="24" y="122"/>
                </a:cubicBezTo>
                <a:cubicBezTo>
                  <a:pt x="24" y="122"/>
                  <a:pt x="0" y="37"/>
                  <a:pt x="16" y="20"/>
                </a:cubicBezTo>
                <a:cubicBezTo>
                  <a:pt x="33" y="3"/>
                  <a:pt x="50" y="0"/>
                  <a:pt x="65" y="9"/>
                </a:cubicBezTo>
                <a:close/>
              </a:path>
            </a:pathLst>
          </a:custGeom>
          <a:solidFill>
            <a:srgbClr val="FFC4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>
              <a:lnSpc>
                <a:spcPct val="130000"/>
              </a:lnSpc>
            </a:pPr>
            <a:endParaRPr>
              <a:solidFill>
                <a:schemeClr val="dk1"/>
              </a:solidFill>
              <a:latin typeface="汉仪正圆-35S" charset="0"/>
              <a:ea typeface="微软雅黑" panose="020B0503020204020204" charset="-122"/>
              <a:cs typeface="汉仪正圆-35S" charset="0"/>
              <a:sym typeface="+mn-lt"/>
            </a:endParaRPr>
          </a:p>
        </p:txBody>
      </p:sp>
      <p:sp>
        <p:nvSpPr>
          <p:cNvPr id="181" name="任意多边形 180"/>
          <p:cNvSpPr/>
          <p:nvPr>
            <p:custDataLst>
              <p:tags r:id="rId11"/>
            </p:custDataLst>
          </p:nvPr>
        </p:nvSpPr>
        <p:spPr bwMode="auto">
          <a:xfrm flipH="1">
            <a:off x="9385300" y="1755775"/>
            <a:ext cx="1813560" cy="2001520"/>
          </a:xfrm>
          <a:custGeom>
            <a:avLst/>
            <a:gdLst>
              <a:gd name="T0" fmla="*/ 90 w 123"/>
              <a:gd name="T1" fmla="*/ 0 h 136"/>
              <a:gd name="T2" fmla="*/ 64 w 123"/>
              <a:gd name="T3" fmla="*/ 23 h 136"/>
              <a:gd name="T4" fmla="*/ 23 w 123"/>
              <a:gd name="T5" fmla="*/ 52 h 136"/>
              <a:gd name="T6" fmla="*/ 7 w 123"/>
              <a:gd name="T7" fmla="*/ 87 h 136"/>
              <a:gd name="T8" fmla="*/ 37 w 123"/>
              <a:gd name="T9" fmla="*/ 136 h 136"/>
              <a:gd name="T10" fmla="*/ 47 w 123"/>
              <a:gd name="T11" fmla="*/ 122 h 136"/>
              <a:gd name="T12" fmla="*/ 39 w 123"/>
              <a:gd name="T13" fmla="*/ 112 h 136"/>
              <a:gd name="T14" fmla="*/ 44 w 123"/>
              <a:gd name="T15" fmla="*/ 98 h 136"/>
              <a:gd name="T16" fmla="*/ 51 w 123"/>
              <a:gd name="T17" fmla="*/ 103 h 136"/>
              <a:gd name="T18" fmla="*/ 47 w 123"/>
              <a:gd name="T19" fmla="*/ 64 h 136"/>
              <a:gd name="T20" fmla="*/ 90 w 123"/>
              <a:gd name="T21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3" h="136">
                <a:moveTo>
                  <a:pt x="90" y="0"/>
                </a:moveTo>
                <a:cubicBezTo>
                  <a:pt x="90" y="0"/>
                  <a:pt x="90" y="26"/>
                  <a:pt x="64" y="23"/>
                </a:cubicBezTo>
                <a:cubicBezTo>
                  <a:pt x="18" y="17"/>
                  <a:pt x="23" y="52"/>
                  <a:pt x="23" y="52"/>
                </a:cubicBezTo>
                <a:cubicBezTo>
                  <a:pt x="23" y="52"/>
                  <a:pt x="0" y="62"/>
                  <a:pt x="7" y="87"/>
                </a:cubicBezTo>
                <a:cubicBezTo>
                  <a:pt x="14" y="114"/>
                  <a:pt x="27" y="121"/>
                  <a:pt x="37" y="136"/>
                </a:cubicBezTo>
                <a:cubicBezTo>
                  <a:pt x="37" y="136"/>
                  <a:pt x="42" y="134"/>
                  <a:pt x="47" y="122"/>
                </a:cubicBezTo>
                <a:cubicBezTo>
                  <a:pt x="43" y="121"/>
                  <a:pt x="40" y="118"/>
                  <a:pt x="39" y="112"/>
                </a:cubicBezTo>
                <a:cubicBezTo>
                  <a:pt x="37" y="106"/>
                  <a:pt x="39" y="99"/>
                  <a:pt x="44" y="98"/>
                </a:cubicBezTo>
                <a:cubicBezTo>
                  <a:pt x="46" y="98"/>
                  <a:pt x="49" y="99"/>
                  <a:pt x="51" y="103"/>
                </a:cubicBezTo>
                <a:cubicBezTo>
                  <a:pt x="53" y="83"/>
                  <a:pt x="47" y="64"/>
                  <a:pt x="47" y="64"/>
                </a:cubicBezTo>
                <a:cubicBezTo>
                  <a:pt x="47" y="64"/>
                  <a:pt x="123" y="36"/>
                  <a:pt x="90" y="0"/>
                </a:cubicBezTo>
                <a:close/>
              </a:path>
            </a:pathLst>
          </a:custGeom>
          <a:solidFill>
            <a:srgbClr val="04040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>
              <a:lnSpc>
                <a:spcPct val="130000"/>
              </a:lnSpc>
            </a:pPr>
            <a:endParaRPr>
              <a:solidFill>
                <a:schemeClr val="dk1"/>
              </a:solidFill>
              <a:latin typeface="汉仪正圆-35S" charset="0"/>
              <a:ea typeface="微软雅黑" panose="020B0503020204020204" charset="-122"/>
              <a:cs typeface="汉仪正圆-35S" charset="0"/>
              <a:sym typeface="+mn-lt"/>
            </a:endParaRPr>
          </a:p>
        </p:txBody>
      </p:sp>
      <p:sp>
        <p:nvSpPr>
          <p:cNvPr id="182" name="椭圆 181"/>
          <p:cNvSpPr/>
          <p:nvPr>
            <p:custDataLst>
              <p:tags r:id="rId12"/>
            </p:custDataLst>
          </p:nvPr>
        </p:nvSpPr>
        <p:spPr bwMode="auto">
          <a:xfrm flipH="1">
            <a:off x="10033635" y="2800985"/>
            <a:ext cx="148590" cy="146685"/>
          </a:xfrm>
          <a:prstGeom prst="ellipse">
            <a:avLst/>
          </a:prstGeom>
          <a:solidFill>
            <a:srgbClr val="04040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>
              <a:lnSpc>
                <a:spcPct val="130000"/>
              </a:lnSpc>
            </a:pPr>
            <a:endParaRPr>
              <a:solidFill>
                <a:schemeClr val="dk1"/>
              </a:solidFill>
              <a:latin typeface="汉仪正圆-35S" charset="0"/>
              <a:ea typeface="微软雅黑" panose="020B0503020204020204" charset="-122"/>
              <a:cs typeface="汉仪正圆-35S" charset="0"/>
              <a:sym typeface="+mn-lt"/>
            </a:endParaRPr>
          </a:p>
        </p:txBody>
      </p:sp>
      <p:sp>
        <p:nvSpPr>
          <p:cNvPr id="183" name="任意多边形 182"/>
          <p:cNvSpPr/>
          <p:nvPr>
            <p:custDataLst>
              <p:tags r:id="rId13"/>
            </p:custDataLst>
          </p:nvPr>
        </p:nvSpPr>
        <p:spPr bwMode="auto">
          <a:xfrm flipH="1">
            <a:off x="9784080" y="4065905"/>
            <a:ext cx="840105" cy="235585"/>
          </a:xfrm>
          <a:custGeom>
            <a:avLst/>
            <a:gdLst>
              <a:gd name="T0" fmla="*/ 32 w 595"/>
              <a:gd name="T1" fmla="*/ 0 h 167"/>
              <a:gd name="T2" fmla="*/ 0 w 595"/>
              <a:gd name="T3" fmla="*/ 62 h 167"/>
              <a:gd name="T4" fmla="*/ 324 w 595"/>
              <a:gd name="T5" fmla="*/ 167 h 167"/>
              <a:gd name="T6" fmla="*/ 449 w 595"/>
              <a:gd name="T7" fmla="*/ 42 h 167"/>
              <a:gd name="T8" fmla="*/ 595 w 595"/>
              <a:gd name="T9" fmla="*/ 156 h 167"/>
              <a:gd name="T10" fmla="*/ 595 w 595"/>
              <a:gd name="T11" fmla="*/ 31 h 167"/>
              <a:gd name="T12" fmla="*/ 553 w 595"/>
              <a:gd name="T13" fmla="*/ 0 h 167"/>
              <a:gd name="T14" fmla="*/ 32 w 595"/>
              <a:gd name="T15" fmla="*/ 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95" h="167">
                <a:moveTo>
                  <a:pt x="32" y="0"/>
                </a:moveTo>
                <a:lnTo>
                  <a:pt x="0" y="62"/>
                </a:lnTo>
                <a:lnTo>
                  <a:pt x="324" y="167"/>
                </a:lnTo>
                <a:lnTo>
                  <a:pt x="449" y="42"/>
                </a:lnTo>
                <a:lnTo>
                  <a:pt x="595" y="156"/>
                </a:lnTo>
                <a:lnTo>
                  <a:pt x="595" y="31"/>
                </a:lnTo>
                <a:lnTo>
                  <a:pt x="553" y="0"/>
                </a:lnTo>
                <a:lnTo>
                  <a:pt x="32" y="0"/>
                </a:lnTo>
                <a:close/>
              </a:path>
            </a:pathLst>
          </a:custGeom>
          <a:solidFill>
            <a:srgbClr val="C9C4B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>
              <a:lnSpc>
                <a:spcPct val="130000"/>
              </a:lnSpc>
            </a:pPr>
            <a:endParaRPr>
              <a:solidFill>
                <a:schemeClr val="dk1"/>
              </a:solidFill>
              <a:latin typeface="汉仪正圆-35S" charset="0"/>
              <a:ea typeface="微软雅黑" panose="020B0503020204020204" charset="-122"/>
              <a:cs typeface="汉仪正圆-35S" charset="0"/>
              <a:sym typeface="+mn-lt"/>
            </a:endParaRPr>
          </a:p>
        </p:txBody>
      </p:sp>
      <p:sp>
        <p:nvSpPr>
          <p:cNvPr id="184" name="任意多边形 183"/>
          <p:cNvSpPr/>
          <p:nvPr>
            <p:custDataLst>
              <p:tags r:id="rId14"/>
            </p:custDataLst>
          </p:nvPr>
        </p:nvSpPr>
        <p:spPr bwMode="auto">
          <a:xfrm flipH="1">
            <a:off x="9740265" y="4125595"/>
            <a:ext cx="339090" cy="926465"/>
          </a:xfrm>
          <a:custGeom>
            <a:avLst/>
            <a:gdLst>
              <a:gd name="T0" fmla="*/ 42 w 240"/>
              <a:gd name="T1" fmla="*/ 125 h 656"/>
              <a:gd name="T2" fmla="*/ 0 w 240"/>
              <a:gd name="T3" fmla="*/ 73 h 656"/>
              <a:gd name="T4" fmla="*/ 63 w 240"/>
              <a:gd name="T5" fmla="*/ 0 h 656"/>
              <a:gd name="T6" fmla="*/ 147 w 240"/>
              <a:gd name="T7" fmla="*/ 62 h 656"/>
              <a:gd name="T8" fmla="*/ 105 w 240"/>
              <a:gd name="T9" fmla="*/ 125 h 656"/>
              <a:gd name="T10" fmla="*/ 240 w 240"/>
              <a:gd name="T11" fmla="*/ 573 h 656"/>
              <a:gd name="T12" fmla="*/ 136 w 240"/>
              <a:gd name="T13" fmla="*/ 656 h 656"/>
              <a:gd name="T14" fmla="*/ 32 w 240"/>
              <a:gd name="T15" fmla="*/ 594 h 656"/>
              <a:gd name="T16" fmla="*/ 42 w 240"/>
              <a:gd name="T17" fmla="*/ 125 h 6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0" h="656">
                <a:moveTo>
                  <a:pt x="42" y="125"/>
                </a:moveTo>
                <a:lnTo>
                  <a:pt x="0" y="73"/>
                </a:lnTo>
                <a:lnTo>
                  <a:pt x="63" y="0"/>
                </a:lnTo>
                <a:lnTo>
                  <a:pt x="147" y="62"/>
                </a:lnTo>
                <a:lnTo>
                  <a:pt x="105" y="125"/>
                </a:lnTo>
                <a:lnTo>
                  <a:pt x="240" y="573"/>
                </a:lnTo>
                <a:lnTo>
                  <a:pt x="136" y="656"/>
                </a:lnTo>
                <a:lnTo>
                  <a:pt x="32" y="594"/>
                </a:lnTo>
                <a:lnTo>
                  <a:pt x="42" y="125"/>
                </a:lnTo>
                <a:close/>
              </a:path>
            </a:pathLst>
          </a:custGeom>
          <a:solidFill>
            <a:srgbClr val="D973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>
              <a:lnSpc>
                <a:spcPct val="130000"/>
              </a:lnSpc>
            </a:pPr>
            <a:endParaRPr>
              <a:solidFill>
                <a:schemeClr val="dk1"/>
              </a:solidFill>
              <a:latin typeface="汉仪正圆-35S" charset="0"/>
              <a:ea typeface="微软雅黑" panose="020B0503020204020204" charset="-122"/>
              <a:cs typeface="汉仪正圆-35S" charset="0"/>
              <a:sym typeface="+mn-lt"/>
            </a:endParaRPr>
          </a:p>
        </p:txBody>
      </p:sp>
      <p:sp>
        <p:nvSpPr>
          <p:cNvPr id="185" name="任意多边形 184"/>
          <p:cNvSpPr/>
          <p:nvPr>
            <p:custDataLst>
              <p:tags r:id="rId15"/>
            </p:custDataLst>
          </p:nvPr>
        </p:nvSpPr>
        <p:spPr bwMode="auto">
          <a:xfrm flipH="1">
            <a:off x="9827895" y="3403600"/>
            <a:ext cx="265430" cy="309245"/>
          </a:xfrm>
          <a:custGeom>
            <a:avLst/>
            <a:gdLst>
              <a:gd name="T0" fmla="*/ 4 w 18"/>
              <a:gd name="T1" fmla="*/ 0 h 21"/>
              <a:gd name="T2" fmla="*/ 18 w 18"/>
              <a:gd name="T3" fmla="*/ 3 h 21"/>
              <a:gd name="T4" fmla="*/ 8 w 18"/>
              <a:gd name="T5" fmla="*/ 21 h 21"/>
              <a:gd name="T6" fmla="*/ 4 w 18"/>
              <a:gd name="T7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" h="21">
                <a:moveTo>
                  <a:pt x="4" y="0"/>
                </a:moveTo>
                <a:cubicBezTo>
                  <a:pt x="4" y="0"/>
                  <a:pt x="10" y="4"/>
                  <a:pt x="18" y="3"/>
                </a:cubicBezTo>
                <a:cubicBezTo>
                  <a:pt x="18" y="3"/>
                  <a:pt x="13" y="21"/>
                  <a:pt x="8" y="21"/>
                </a:cubicBezTo>
                <a:cubicBezTo>
                  <a:pt x="8" y="21"/>
                  <a:pt x="0" y="21"/>
                  <a:pt x="4" y="0"/>
                </a:cubicBezTo>
                <a:close/>
              </a:path>
            </a:pathLst>
          </a:custGeom>
          <a:solidFill>
            <a:srgbClr val="FCF5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>
              <a:lnSpc>
                <a:spcPct val="130000"/>
              </a:lnSpc>
            </a:pPr>
            <a:endParaRPr>
              <a:solidFill>
                <a:schemeClr val="dk1"/>
              </a:solidFill>
              <a:latin typeface="汉仪正圆-35S" charset="0"/>
              <a:ea typeface="微软雅黑" panose="020B0503020204020204" charset="-122"/>
              <a:cs typeface="汉仪正圆-35S" charset="0"/>
              <a:sym typeface="+mn-lt"/>
            </a:endParaRPr>
          </a:p>
        </p:txBody>
      </p:sp>
      <p:sp>
        <p:nvSpPr>
          <p:cNvPr id="186" name="任意多边形 185"/>
          <p:cNvSpPr/>
          <p:nvPr>
            <p:custDataLst>
              <p:tags r:id="rId16"/>
            </p:custDataLst>
          </p:nvPr>
        </p:nvSpPr>
        <p:spPr bwMode="auto">
          <a:xfrm flipH="1">
            <a:off x="9710420" y="5434965"/>
            <a:ext cx="1001395" cy="1207770"/>
          </a:xfrm>
          <a:custGeom>
            <a:avLst/>
            <a:gdLst>
              <a:gd name="T0" fmla="*/ 59 w 68"/>
              <a:gd name="T1" fmla="*/ 74 h 82"/>
              <a:gd name="T2" fmla="*/ 51 w 68"/>
              <a:gd name="T3" fmla="*/ 76 h 82"/>
              <a:gd name="T4" fmla="*/ 63 w 68"/>
              <a:gd name="T5" fmla="*/ 0 h 82"/>
              <a:gd name="T6" fmla="*/ 6 w 68"/>
              <a:gd name="T7" fmla="*/ 0 h 82"/>
              <a:gd name="T8" fmla="*/ 17 w 68"/>
              <a:gd name="T9" fmla="*/ 76 h 82"/>
              <a:gd name="T10" fmla="*/ 10 w 68"/>
              <a:gd name="T11" fmla="*/ 74 h 82"/>
              <a:gd name="T12" fmla="*/ 2 w 68"/>
              <a:gd name="T13" fmla="*/ 82 h 82"/>
              <a:gd name="T14" fmla="*/ 27 w 68"/>
              <a:gd name="T15" fmla="*/ 82 h 82"/>
              <a:gd name="T16" fmla="*/ 27 w 68"/>
              <a:gd name="T17" fmla="*/ 13 h 82"/>
              <a:gd name="T18" fmla="*/ 42 w 68"/>
              <a:gd name="T19" fmla="*/ 13 h 82"/>
              <a:gd name="T20" fmla="*/ 42 w 68"/>
              <a:gd name="T21" fmla="*/ 82 h 82"/>
              <a:gd name="T22" fmla="*/ 67 w 68"/>
              <a:gd name="T23" fmla="*/ 82 h 82"/>
              <a:gd name="T24" fmla="*/ 59 w 68"/>
              <a:gd name="T25" fmla="*/ 74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8" h="82">
                <a:moveTo>
                  <a:pt x="59" y="74"/>
                </a:moveTo>
                <a:cubicBezTo>
                  <a:pt x="59" y="74"/>
                  <a:pt x="54" y="74"/>
                  <a:pt x="51" y="76"/>
                </a:cubicBezTo>
                <a:cubicBezTo>
                  <a:pt x="63" y="0"/>
                  <a:pt x="63" y="0"/>
                  <a:pt x="63" y="0"/>
                </a:cubicBezTo>
                <a:cubicBezTo>
                  <a:pt x="6" y="0"/>
                  <a:pt x="6" y="0"/>
                  <a:pt x="6" y="0"/>
                </a:cubicBezTo>
                <a:cubicBezTo>
                  <a:pt x="17" y="76"/>
                  <a:pt x="17" y="76"/>
                  <a:pt x="17" y="76"/>
                </a:cubicBezTo>
                <a:cubicBezTo>
                  <a:pt x="14" y="74"/>
                  <a:pt x="10" y="74"/>
                  <a:pt x="10" y="74"/>
                </a:cubicBezTo>
                <a:cubicBezTo>
                  <a:pt x="0" y="73"/>
                  <a:pt x="2" y="82"/>
                  <a:pt x="2" y="82"/>
                </a:cubicBezTo>
                <a:cubicBezTo>
                  <a:pt x="27" y="82"/>
                  <a:pt x="27" y="82"/>
                  <a:pt x="27" y="82"/>
                </a:cubicBezTo>
                <a:cubicBezTo>
                  <a:pt x="27" y="13"/>
                  <a:pt x="27" y="13"/>
                  <a:pt x="27" y="13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82"/>
                  <a:pt x="42" y="82"/>
                  <a:pt x="42" y="82"/>
                </a:cubicBezTo>
                <a:cubicBezTo>
                  <a:pt x="67" y="82"/>
                  <a:pt x="67" y="82"/>
                  <a:pt x="67" y="82"/>
                </a:cubicBezTo>
                <a:cubicBezTo>
                  <a:pt x="67" y="82"/>
                  <a:pt x="68" y="73"/>
                  <a:pt x="59" y="74"/>
                </a:cubicBezTo>
                <a:close/>
              </a:path>
            </a:pathLst>
          </a:custGeom>
          <a:solidFill>
            <a:srgbClr val="0C3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>
              <a:lnSpc>
                <a:spcPct val="130000"/>
              </a:lnSpc>
            </a:pPr>
            <a:endParaRPr>
              <a:solidFill>
                <a:schemeClr val="dk1"/>
              </a:solidFill>
              <a:latin typeface="汉仪正圆-35S" charset="0"/>
              <a:ea typeface="微软雅黑" panose="020B0503020204020204" charset="-122"/>
              <a:cs typeface="汉仪正圆-35S" charset="0"/>
              <a:sym typeface="+mn-lt"/>
            </a:endParaRPr>
          </a:p>
        </p:txBody>
      </p:sp>
      <p:sp>
        <p:nvSpPr>
          <p:cNvPr id="187" name="任意多边形 186"/>
          <p:cNvSpPr/>
          <p:nvPr>
            <p:custDataLst>
              <p:tags r:id="rId17"/>
            </p:custDataLst>
          </p:nvPr>
        </p:nvSpPr>
        <p:spPr bwMode="auto">
          <a:xfrm flipH="1">
            <a:off x="10535285" y="5434965"/>
            <a:ext cx="855980" cy="323215"/>
          </a:xfrm>
          <a:custGeom>
            <a:avLst/>
            <a:gdLst>
              <a:gd name="T0" fmla="*/ 57 w 58"/>
              <a:gd name="T1" fmla="*/ 22 h 22"/>
              <a:gd name="T2" fmla="*/ 2 w 58"/>
              <a:gd name="T3" fmla="*/ 3 h 22"/>
              <a:gd name="T4" fmla="*/ 0 w 58"/>
              <a:gd name="T5" fmla="*/ 0 h 22"/>
              <a:gd name="T6" fmla="*/ 1 w 58"/>
              <a:gd name="T7" fmla="*/ 0 h 22"/>
              <a:gd name="T8" fmla="*/ 3 w 58"/>
              <a:gd name="T9" fmla="*/ 1 h 22"/>
              <a:gd name="T10" fmla="*/ 5 w 58"/>
              <a:gd name="T11" fmla="*/ 1 h 22"/>
              <a:gd name="T12" fmla="*/ 58 w 58"/>
              <a:gd name="T13" fmla="*/ 20 h 22"/>
              <a:gd name="T14" fmla="*/ 57 w 58"/>
              <a:gd name="T15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8" h="22">
                <a:moveTo>
                  <a:pt x="57" y="22"/>
                </a:moveTo>
                <a:cubicBezTo>
                  <a:pt x="2" y="3"/>
                  <a:pt x="2" y="3"/>
                  <a:pt x="2" y="3"/>
                </a:cubicBezTo>
                <a:cubicBezTo>
                  <a:pt x="1" y="3"/>
                  <a:pt x="0" y="1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3" y="1"/>
                  <a:pt x="3" y="1"/>
                  <a:pt x="3" y="1"/>
                </a:cubicBezTo>
                <a:cubicBezTo>
                  <a:pt x="5" y="1"/>
                  <a:pt x="5" y="1"/>
                  <a:pt x="5" y="1"/>
                </a:cubicBezTo>
                <a:cubicBezTo>
                  <a:pt x="58" y="20"/>
                  <a:pt x="58" y="20"/>
                  <a:pt x="58" y="20"/>
                </a:cubicBezTo>
                <a:lnTo>
                  <a:pt x="57" y="22"/>
                </a:lnTo>
                <a:close/>
              </a:path>
            </a:pathLst>
          </a:custGeom>
          <a:solidFill>
            <a:srgbClr val="D861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>
              <a:lnSpc>
                <a:spcPct val="130000"/>
              </a:lnSpc>
            </a:pPr>
            <a:endParaRPr>
              <a:solidFill>
                <a:schemeClr val="dk1"/>
              </a:solidFill>
              <a:latin typeface="汉仪正圆-35S" charset="0"/>
              <a:ea typeface="微软雅黑" panose="020B0503020204020204" charset="-122"/>
              <a:cs typeface="汉仪正圆-35S" charset="0"/>
              <a:sym typeface="+mn-lt"/>
            </a:endParaRPr>
          </a:p>
        </p:txBody>
      </p:sp>
      <p:sp>
        <p:nvSpPr>
          <p:cNvPr id="188" name="任意多边形 187"/>
          <p:cNvSpPr/>
          <p:nvPr>
            <p:custDataLst>
              <p:tags r:id="rId18"/>
            </p:custDataLst>
          </p:nvPr>
        </p:nvSpPr>
        <p:spPr bwMode="auto">
          <a:xfrm flipH="1">
            <a:off x="10299700" y="5081270"/>
            <a:ext cx="279400" cy="676275"/>
          </a:xfrm>
          <a:custGeom>
            <a:avLst/>
            <a:gdLst>
              <a:gd name="T0" fmla="*/ 4 w 19"/>
              <a:gd name="T1" fmla="*/ 45 h 46"/>
              <a:gd name="T2" fmla="*/ 2 w 19"/>
              <a:gd name="T3" fmla="*/ 46 h 46"/>
              <a:gd name="T4" fmla="*/ 0 w 19"/>
              <a:gd name="T5" fmla="*/ 43 h 46"/>
              <a:gd name="T6" fmla="*/ 15 w 19"/>
              <a:gd name="T7" fmla="*/ 0 h 46"/>
              <a:gd name="T8" fmla="*/ 19 w 19"/>
              <a:gd name="T9" fmla="*/ 1 h 46"/>
              <a:gd name="T10" fmla="*/ 4 w 19"/>
              <a:gd name="T11" fmla="*/ 4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" h="46">
                <a:moveTo>
                  <a:pt x="4" y="45"/>
                </a:moveTo>
                <a:cubicBezTo>
                  <a:pt x="4" y="46"/>
                  <a:pt x="3" y="46"/>
                  <a:pt x="2" y="46"/>
                </a:cubicBezTo>
                <a:cubicBezTo>
                  <a:pt x="1" y="46"/>
                  <a:pt x="0" y="44"/>
                  <a:pt x="0" y="43"/>
                </a:cubicBezTo>
                <a:cubicBezTo>
                  <a:pt x="15" y="0"/>
                  <a:pt x="15" y="0"/>
                  <a:pt x="15" y="0"/>
                </a:cubicBezTo>
                <a:cubicBezTo>
                  <a:pt x="19" y="1"/>
                  <a:pt x="19" y="1"/>
                  <a:pt x="19" y="1"/>
                </a:cubicBezTo>
                <a:lnTo>
                  <a:pt x="4" y="45"/>
                </a:lnTo>
                <a:close/>
              </a:path>
            </a:pathLst>
          </a:custGeom>
          <a:solidFill>
            <a:srgbClr val="F1E9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>
              <a:lnSpc>
                <a:spcPct val="130000"/>
              </a:lnSpc>
            </a:pPr>
            <a:endParaRPr>
              <a:solidFill>
                <a:schemeClr val="dk1"/>
              </a:solidFill>
              <a:latin typeface="汉仪正圆-35S" charset="0"/>
              <a:ea typeface="微软雅黑" panose="020B0503020204020204" charset="-122"/>
              <a:cs typeface="汉仪正圆-35S" charset="0"/>
              <a:sym typeface="+mn-lt"/>
            </a:endParaRPr>
          </a:p>
        </p:txBody>
      </p:sp>
      <p:sp>
        <p:nvSpPr>
          <p:cNvPr id="189" name="任意多边形 188"/>
          <p:cNvSpPr/>
          <p:nvPr>
            <p:custDataLst>
              <p:tags r:id="rId19"/>
            </p:custDataLst>
          </p:nvPr>
        </p:nvSpPr>
        <p:spPr bwMode="auto">
          <a:xfrm flipH="1">
            <a:off x="10358755" y="4801870"/>
            <a:ext cx="1032510" cy="912495"/>
          </a:xfrm>
          <a:custGeom>
            <a:avLst/>
            <a:gdLst>
              <a:gd name="T0" fmla="*/ 157 w 731"/>
              <a:gd name="T1" fmla="*/ 0 h 646"/>
              <a:gd name="T2" fmla="*/ 0 w 731"/>
              <a:gd name="T3" fmla="*/ 448 h 646"/>
              <a:gd name="T4" fmla="*/ 575 w 731"/>
              <a:gd name="T5" fmla="*/ 646 h 646"/>
              <a:gd name="T6" fmla="*/ 731 w 731"/>
              <a:gd name="T7" fmla="*/ 198 h 646"/>
              <a:gd name="T8" fmla="*/ 157 w 731"/>
              <a:gd name="T9" fmla="*/ 0 h 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1" h="646">
                <a:moveTo>
                  <a:pt x="157" y="0"/>
                </a:moveTo>
                <a:lnTo>
                  <a:pt x="0" y="448"/>
                </a:lnTo>
                <a:lnTo>
                  <a:pt x="575" y="646"/>
                </a:lnTo>
                <a:lnTo>
                  <a:pt x="731" y="198"/>
                </a:lnTo>
                <a:lnTo>
                  <a:pt x="157" y="0"/>
                </a:lnTo>
                <a:close/>
              </a:path>
            </a:pathLst>
          </a:custGeom>
          <a:solidFill>
            <a:srgbClr val="F26F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>
              <a:lnSpc>
                <a:spcPct val="130000"/>
              </a:lnSpc>
            </a:pPr>
            <a:endParaRPr>
              <a:solidFill>
                <a:schemeClr val="dk1"/>
              </a:solidFill>
              <a:latin typeface="汉仪正圆-35S" charset="0"/>
              <a:ea typeface="微软雅黑" panose="020B0503020204020204" charset="-122"/>
              <a:cs typeface="汉仪正圆-35S" charset="0"/>
              <a:sym typeface="+mn-lt"/>
            </a:endParaRPr>
          </a:p>
        </p:txBody>
      </p:sp>
      <p:sp>
        <p:nvSpPr>
          <p:cNvPr id="190" name="任意多边形 189"/>
          <p:cNvSpPr/>
          <p:nvPr>
            <p:custDataLst>
              <p:tags r:id="rId20"/>
            </p:custDataLst>
          </p:nvPr>
        </p:nvSpPr>
        <p:spPr bwMode="auto">
          <a:xfrm flipH="1">
            <a:off x="10299700" y="5081270"/>
            <a:ext cx="59055" cy="59055"/>
          </a:xfrm>
          <a:custGeom>
            <a:avLst/>
            <a:gdLst>
              <a:gd name="T0" fmla="*/ 4 w 4"/>
              <a:gd name="T1" fmla="*/ 1 h 4"/>
              <a:gd name="T2" fmla="*/ 1 w 4"/>
              <a:gd name="T3" fmla="*/ 3 h 4"/>
              <a:gd name="T4" fmla="*/ 0 w 4"/>
              <a:gd name="T5" fmla="*/ 0 h 4"/>
              <a:gd name="T6" fmla="*/ 4 w 4"/>
              <a:gd name="T7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4">
                <a:moveTo>
                  <a:pt x="4" y="1"/>
                </a:moveTo>
                <a:cubicBezTo>
                  <a:pt x="4" y="3"/>
                  <a:pt x="3" y="4"/>
                  <a:pt x="1" y="3"/>
                </a:cubicBezTo>
                <a:cubicBezTo>
                  <a:pt x="0" y="3"/>
                  <a:pt x="0" y="1"/>
                  <a:pt x="0" y="0"/>
                </a:cubicBezTo>
                <a:lnTo>
                  <a:pt x="4" y="1"/>
                </a:lnTo>
                <a:close/>
              </a:path>
            </a:pathLst>
          </a:custGeom>
          <a:solidFill>
            <a:srgbClr val="D3CC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>
              <a:lnSpc>
                <a:spcPct val="130000"/>
              </a:lnSpc>
            </a:pPr>
            <a:endParaRPr>
              <a:solidFill>
                <a:schemeClr val="dk1"/>
              </a:solidFill>
              <a:latin typeface="汉仪正圆-35S" charset="0"/>
              <a:ea typeface="微软雅黑" panose="020B0503020204020204" charset="-122"/>
              <a:cs typeface="汉仪正圆-35S" charset="0"/>
              <a:sym typeface="+mn-lt"/>
            </a:endParaRPr>
          </a:p>
        </p:txBody>
      </p:sp>
      <p:sp>
        <p:nvSpPr>
          <p:cNvPr id="191" name="任意多边形 190"/>
          <p:cNvSpPr/>
          <p:nvPr>
            <p:custDataLst>
              <p:tags r:id="rId21"/>
            </p:custDataLst>
          </p:nvPr>
        </p:nvSpPr>
        <p:spPr bwMode="auto">
          <a:xfrm flipH="1">
            <a:off x="10874375" y="5331460"/>
            <a:ext cx="295275" cy="398145"/>
          </a:xfrm>
          <a:custGeom>
            <a:avLst/>
            <a:gdLst>
              <a:gd name="T0" fmla="*/ 4 w 20"/>
              <a:gd name="T1" fmla="*/ 0 h 27"/>
              <a:gd name="T2" fmla="*/ 5 w 20"/>
              <a:gd name="T3" fmla="*/ 20 h 27"/>
              <a:gd name="T4" fmla="*/ 16 w 20"/>
              <a:gd name="T5" fmla="*/ 17 h 27"/>
              <a:gd name="T6" fmla="*/ 17 w 20"/>
              <a:gd name="T7" fmla="*/ 12 h 27"/>
              <a:gd name="T8" fmla="*/ 13 w 20"/>
              <a:gd name="T9" fmla="*/ 3 h 27"/>
              <a:gd name="T10" fmla="*/ 4 w 20"/>
              <a:gd name="T11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" h="27">
                <a:moveTo>
                  <a:pt x="4" y="0"/>
                </a:moveTo>
                <a:cubicBezTo>
                  <a:pt x="4" y="0"/>
                  <a:pt x="0" y="13"/>
                  <a:pt x="5" y="20"/>
                </a:cubicBezTo>
                <a:cubicBezTo>
                  <a:pt x="10" y="27"/>
                  <a:pt x="16" y="20"/>
                  <a:pt x="16" y="17"/>
                </a:cubicBezTo>
                <a:cubicBezTo>
                  <a:pt x="16" y="17"/>
                  <a:pt x="20" y="15"/>
                  <a:pt x="17" y="12"/>
                </a:cubicBezTo>
                <a:cubicBezTo>
                  <a:pt x="15" y="10"/>
                  <a:pt x="13" y="3"/>
                  <a:pt x="13" y="3"/>
                </a:cubicBezTo>
                <a:lnTo>
                  <a:pt x="4" y="0"/>
                </a:lnTo>
                <a:close/>
              </a:path>
            </a:pathLst>
          </a:custGeom>
          <a:solidFill>
            <a:srgbClr val="FFC4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>
              <a:lnSpc>
                <a:spcPct val="130000"/>
              </a:lnSpc>
            </a:pPr>
            <a:endParaRPr>
              <a:solidFill>
                <a:schemeClr val="dk1"/>
              </a:solidFill>
              <a:latin typeface="汉仪正圆-35S" charset="0"/>
              <a:ea typeface="微软雅黑" panose="020B0503020204020204" charset="-122"/>
              <a:cs typeface="汉仪正圆-35S" charset="0"/>
              <a:sym typeface="+mn-lt"/>
            </a:endParaRPr>
          </a:p>
        </p:txBody>
      </p:sp>
      <p:sp>
        <p:nvSpPr>
          <p:cNvPr id="192" name="任意多边形 191"/>
          <p:cNvSpPr/>
          <p:nvPr>
            <p:custDataLst>
              <p:tags r:id="rId22"/>
            </p:custDataLst>
          </p:nvPr>
        </p:nvSpPr>
        <p:spPr bwMode="auto">
          <a:xfrm flipH="1">
            <a:off x="10505440" y="4065905"/>
            <a:ext cx="604520" cy="1309370"/>
          </a:xfrm>
          <a:custGeom>
            <a:avLst/>
            <a:gdLst>
              <a:gd name="T0" fmla="*/ 36 w 41"/>
              <a:gd name="T1" fmla="*/ 0 h 89"/>
              <a:gd name="T2" fmla="*/ 0 w 41"/>
              <a:gd name="T3" fmla="*/ 86 h 89"/>
              <a:gd name="T4" fmla="*/ 9 w 41"/>
              <a:gd name="T5" fmla="*/ 89 h 89"/>
              <a:gd name="T6" fmla="*/ 41 w 41"/>
              <a:gd name="T7" fmla="*/ 29 h 89"/>
              <a:gd name="T8" fmla="*/ 36 w 41"/>
              <a:gd name="T9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89">
                <a:moveTo>
                  <a:pt x="36" y="0"/>
                </a:moveTo>
                <a:cubicBezTo>
                  <a:pt x="36" y="0"/>
                  <a:pt x="11" y="41"/>
                  <a:pt x="0" y="86"/>
                </a:cubicBezTo>
                <a:cubicBezTo>
                  <a:pt x="9" y="89"/>
                  <a:pt x="9" y="89"/>
                  <a:pt x="9" y="89"/>
                </a:cubicBezTo>
                <a:cubicBezTo>
                  <a:pt x="9" y="89"/>
                  <a:pt x="34" y="35"/>
                  <a:pt x="41" y="29"/>
                </a:cubicBezTo>
                <a:lnTo>
                  <a:pt x="36" y="0"/>
                </a:lnTo>
                <a:close/>
              </a:path>
            </a:pathLst>
          </a:custGeom>
          <a:solidFill>
            <a:srgbClr val="FCF5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>
              <a:lnSpc>
                <a:spcPct val="130000"/>
              </a:lnSpc>
            </a:pPr>
            <a:endParaRPr>
              <a:solidFill>
                <a:schemeClr val="dk1"/>
              </a:solidFill>
              <a:latin typeface="汉仪正圆-35S" charset="0"/>
              <a:ea typeface="微软雅黑" panose="020B0503020204020204" charset="-122"/>
              <a:cs typeface="汉仪正圆-35S" charset="0"/>
              <a:sym typeface="+mn-lt"/>
            </a:endParaRPr>
          </a:p>
        </p:txBody>
      </p:sp>
      <p:sp>
        <p:nvSpPr>
          <p:cNvPr id="193" name="文本框 192"/>
          <p:cNvSpPr txBox="1"/>
          <p:nvPr>
            <p:custDataLst>
              <p:tags r:id="rId23"/>
            </p:custDataLst>
          </p:nvPr>
        </p:nvSpPr>
        <p:spPr bwMode="auto">
          <a:xfrm>
            <a:off x="2245360" y="2005330"/>
            <a:ext cx="2258695" cy="442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0" anchor="b" anchorCtr="0">
            <a:noAutofit/>
          </a:bodyPr>
          <a:p>
            <a:pPr lvl="0"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2800" spc="30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anose="020B0604020202020204" pitchFamily="34" charset="0"/>
                <a:ea typeface="汉仪粗简黑简" panose="00020600040101010101" charset="-122"/>
                <a:cs typeface="+mj-cs"/>
                <a:sym typeface="+mn-lt"/>
              </a:rPr>
              <a:t>记账错误</a:t>
            </a:r>
            <a:endParaRPr kumimoji="0" lang="zh-CN" altLang="en-US" sz="2800" i="0" u="none" strike="noStrike" kern="1200" cap="none" spc="300" normalizeH="0" noProof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 panose="020B0604020202020204" pitchFamily="34" charset="0"/>
              <a:ea typeface="汉仪粗简黑简" panose="00020600040101010101" charset="-122"/>
              <a:cs typeface="+mj-cs"/>
              <a:sym typeface="+mn-lt"/>
            </a:endParaRPr>
          </a:p>
        </p:txBody>
      </p:sp>
      <p:sp>
        <p:nvSpPr>
          <p:cNvPr id="194" name="任意多边形 193"/>
          <p:cNvSpPr/>
          <p:nvPr>
            <p:custDataLst>
              <p:tags r:id="rId24"/>
            </p:custDataLst>
          </p:nvPr>
        </p:nvSpPr>
        <p:spPr bwMode="auto">
          <a:xfrm>
            <a:off x="1571625" y="2005330"/>
            <a:ext cx="494030" cy="391160"/>
          </a:xfrm>
          <a:custGeom>
            <a:avLst/>
            <a:gdLst>
              <a:gd name="connsiteX0" fmla="*/ 511657 w 606157"/>
              <a:gd name="connsiteY0" fmla="*/ 343654 h 480339"/>
              <a:gd name="connsiteX1" fmla="*/ 521432 w 606157"/>
              <a:gd name="connsiteY1" fmla="*/ 353421 h 480339"/>
              <a:gd name="connsiteX2" fmla="*/ 521432 w 606157"/>
              <a:gd name="connsiteY2" fmla="*/ 376178 h 480339"/>
              <a:gd name="connsiteX3" fmla="*/ 544305 w 606157"/>
              <a:gd name="connsiteY3" fmla="*/ 376178 h 480339"/>
              <a:gd name="connsiteX4" fmla="*/ 554080 w 606157"/>
              <a:gd name="connsiteY4" fmla="*/ 385945 h 480339"/>
              <a:gd name="connsiteX5" fmla="*/ 544305 w 606157"/>
              <a:gd name="connsiteY5" fmla="*/ 395712 h 480339"/>
              <a:gd name="connsiteX6" fmla="*/ 521432 w 606157"/>
              <a:gd name="connsiteY6" fmla="*/ 395712 h 480339"/>
              <a:gd name="connsiteX7" fmla="*/ 521432 w 606157"/>
              <a:gd name="connsiteY7" fmla="*/ 418566 h 480339"/>
              <a:gd name="connsiteX8" fmla="*/ 511657 w 606157"/>
              <a:gd name="connsiteY8" fmla="*/ 428333 h 480339"/>
              <a:gd name="connsiteX9" fmla="*/ 501882 w 606157"/>
              <a:gd name="connsiteY9" fmla="*/ 418566 h 480339"/>
              <a:gd name="connsiteX10" fmla="*/ 501882 w 606157"/>
              <a:gd name="connsiteY10" fmla="*/ 395712 h 480339"/>
              <a:gd name="connsiteX11" fmla="*/ 479106 w 606157"/>
              <a:gd name="connsiteY11" fmla="*/ 395712 h 480339"/>
              <a:gd name="connsiteX12" fmla="*/ 469331 w 606157"/>
              <a:gd name="connsiteY12" fmla="*/ 385945 h 480339"/>
              <a:gd name="connsiteX13" fmla="*/ 479106 w 606157"/>
              <a:gd name="connsiteY13" fmla="*/ 376178 h 480339"/>
              <a:gd name="connsiteX14" fmla="*/ 501882 w 606157"/>
              <a:gd name="connsiteY14" fmla="*/ 376178 h 480339"/>
              <a:gd name="connsiteX15" fmla="*/ 501882 w 606157"/>
              <a:gd name="connsiteY15" fmla="*/ 353421 h 480339"/>
              <a:gd name="connsiteX16" fmla="*/ 511657 w 606157"/>
              <a:gd name="connsiteY16" fmla="*/ 343654 h 480339"/>
              <a:gd name="connsiteX17" fmla="*/ 511621 w 606157"/>
              <a:gd name="connsiteY17" fmla="*/ 311170 h 480339"/>
              <a:gd name="connsiteX18" fmla="*/ 436735 w 606157"/>
              <a:gd name="connsiteY18" fmla="*/ 385944 h 480339"/>
              <a:gd name="connsiteX19" fmla="*/ 511621 w 606157"/>
              <a:gd name="connsiteY19" fmla="*/ 460816 h 480339"/>
              <a:gd name="connsiteX20" fmla="*/ 586605 w 606157"/>
              <a:gd name="connsiteY20" fmla="*/ 385944 h 480339"/>
              <a:gd name="connsiteX21" fmla="*/ 511621 w 606157"/>
              <a:gd name="connsiteY21" fmla="*/ 311170 h 480339"/>
              <a:gd name="connsiteX22" fmla="*/ 511621 w 606157"/>
              <a:gd name="connsiteY22" fmla="*/ 291647 h 480339"/>
              <a:gd name="connsiteX23" fmla="*/ 606157 w 606157"/>
              <a:gd name="connsiteY23" fmla="*/ 385944 h 480339"/>
              <a:gd name="connsiteX24" fmla="*/ 511621 w 606157"/>
              <a:gd name="connsiteY24" fmla="*/ 480339 h 480339"/>
              <a:gd name="connsiteX25" fmla="*/ 417183 w 606157"/>
              <a:gd name="connsiteY25" fmla="*/ 385944 h 480339"/>
              <a:gd name="connsiteX26" fmla="*/ 511621 w 606157"/>
              <a:gd name="connsiteY26" fmla="*/ 291647 h 480339"/>
              <a:gd name="connsiteX27" fmla="*/ 368279 w 606157"/>
              <a:gd name="connsiteY27" fmla="*/ 200476 h 480339"/>
              <a:gd name="connsiteX28" fmla="*/ 489505 w 606157"/>
              <a:gd name="connsiteY28" fmla="*/ 259991 h 480339"/>
              <a:gd name="connsiteX29" fmla="*/ 487746 w 606157"/>
              <a:gd name="connsiteY29" fmla="*/ 273650 h 480339"/>
              <a:gd name="connsiteX30" fmla="*/ 481782 w 606157"/>
              <a:gd name="connsiteY30" fmla="*/ 275699 h 480339"/>
              <a:gd name="connsiteX31" fmla="*/ 474059 w 606157"/>
              <a:gd name="connsiteY31" fmla="*/ 271894 h 480339"/>
              <a:gd name="connsiteX32" fmla="*/ 368279 w 606157"/>
              <a:gd name="connsiteY32" fmla="*/ 219989 h 480339"/>
              <a:gd name="connsiteX33" fmla="*/ 293588 w 606157"/>
              <a:gd name="connsiteY33" fmla="*/ 242819 h 480339"/>
              <a:gd name="connsiteX34" fmla="*/ 279999 w 606157"/>
              <a:gd name="connsiteY34" fmla="*/ 240185 h 480339"/>
              <a:gd name="connsiteX35" fmla="*/ 282639 w 606157"/>
              <a:gd name="connsiteY35" fmla="*/ 226623 h 480339"/>
              <a:gd name="connsiteX36" fmla="*/ 368279 w 606157"/>
              <a:gd name="connsiteY36" fmla="*/ 200476 h 480339"/>
              <a:gd name="connsiteX37" fmla="*/ 153211 w 606157"/>
              <a:gd name="connsiteY37" fmla="*/ 200476 h 480339"/>
              <a:gd name="connsiteX38" fmla="*/ 306325 w 606157"/>
              <a:gd name="connsiteY38" fmla="*/ 353439 h 480339"/>
              <a:gd name="connsiteX39" fmla="*/ 296547 w 606157"/>
              <a:gd name="connsiteY39" fmla="*/ 363200 h 480339"/>
              <a:gd name="connsiteX40" fmla="*/ 286770 w 606157"/>
              <a:gd name="connsiteY40" fmla="*/ 353439 h 480339"/>
              <a:gd name="connsiteX41" fmla="*/ 153211 w 606157"/>
              <a:gd name="connsiteY41" fmla="*/ 219999 h 480339"/>
              <a:gd name="connsiteX42" fmla="*/ 19554 w 606157"/>
              <a:gd name="connsiteY42" fmla="*/ 353439 h 480339"/>
              <a:gd name="connsiteX43" fmla="*/ 9777 w 606157"/>
              <a:gd name="connsiteY43" fmla="*/ 363200 h 480339"/>
              <a:gd name="connsiteX44" fmla="*/ 0 w 606157"/>
              <a:gd name="connsiteY44" fmla="*/ 353439 h 480339"/>
              <a:gd name="connsiteX45" fmla="*/ 153211 w 606157"/>
              <a:gd name="connsiteY45" fmla="*/ 200476 h 480339"/>
              <a:gd name="connsiteX46" fmla="*/ 368295 w 606157"/>
              <a:gd name="connsiteY46" fmla="*/ 19531 h 480339"/>
              <a:gd name="connsiteX47" fmla="*/ 306326 w 606157"/>
              <a:gd name="connsiteY47" fmla="*/ 81348 h 480339"/>
              <a:gd name="connsiteX48" fmla="*/ 368295 w 606157"/>
              <a:gd name="connsiteY48" fmla="*/ 143262 h 480339"/>
              <a:gd name="connsiteX49" fmla="*/ 430165 w 606157"/>
              <a:gd name="connsiteY49" fmla="*/ 81348 h 480339"/>
              <a:gd name="connsiteX50" fmla="*/ 368295 w 606157"/>
              <a:gd name="connsiteY50" fmla="*/ 19531 h 480339"/>
              <a:gd name="connsiteX51" fmla="*/ 153211 w 606157"/>
              <a:gd name="connsiteY51" fmla="*/ 19531 h 480339"/>
              <a:gd name="connsiteX52" fmla="*/ 91242 w 606157"/>
              <a:gd name="connsiteY52" fmla="*/ 81348 h 480339"/>
              <a:gd name="connsiteX53" fmla="*/ 153211 w 606157"/>
              <a:gd name="connsiteY53" fmla="*/ 143262 h 480339"/>
              <a:gd name="connsiteX54" fmla="*/ 215081 w 606157"/>
              <a:gd name="connsiteY54" fmla="*/ 81348 h 480339"/>
              <a:gd name="connsiteX55" fmla="*/ 153211 w 606157"/>
              <a:gd name="connsiteY55" fmla="*/ 19531 h 480339"/>
              <a:gd name="connsiteX56" fmla="*/ 368295 w 606157"/>
              <a:gd name="connsiteY56" fmla="*/ 0 h 480339"/>
              <a:gd name="connsiteX57" fmla="*/ 449714 w 606157"/>
              <a:gd name="connsiteY57" fmla="*/ 81348 h 480339"/>
              <a:gd name="connsiteX58" fmla="*/ 368295 w 606157"/>
              <a:gd name="connsiteY58" fmla="*/ 162794 h 480339"/>
              <a:gd name="connsiteX59" fmla="*/ 286778 w 606157"/>
              <a:gd name="connsiteY59" fmla="*/ 81348 h 480339"/>
              <a:gd name="connsiteX60" fmla="*/ 368295 w 606157"/>
              <a:gd name="connsiteY60" fmla="*/ 0 h 480339"/>
              <a:gd name="connsiteX61" fmla="*/ 153211 w 606157"/>
              <a:gd name="connsiteY61" fmla="*/ 0 h 480339"/>
              <a:gd name="connsiteX62" fmla="*/ 234630 w 606157"/>
              <a:gd name="connsiteY62" fmla="*/ 81348 h 480339"/>
              <a:gd name="connsiteX63" fmla="*/ 153211 w 606157"/>
              <a:gd name="connsiteY63" fmla="*/ 162794 h 480339"/>
              <a:gd name="connsiteX64" fmla="*/ 71694 w 606157"/>
              <a:gd name="connsiteY64" fmla="*/ 81348 h 480339"/>
              <a:gd name="connsiteX65" fmla="*/ 153211 w 606157"/>
              <a:gd name="connsiteY65" fmla="*/ 0 h 480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606157" h="480339">
                <a:moveTo>
                  <a:pt x="511657" y="343654"/>
                </a:moveTo>
                <a:cubicBezTo>
                  <a:pt x="517131" y="343654"/>
                  <a:pt x="521432" y="348049"/>
                  <a:pt x="521432" y="353421"/>
                </a:cubicBezTo>
                <a:lnTo>
                  <a:pt x="521432" y="376178"/>
                </a:lnTo>
                <a:lnTo>
                  <a:pt x="544305" y="376178"/>
                </a:lnTo>
                <a:cubicBezTo>
                  <a:pt x="549682" y="376178"/>
                  <a:pt x="554080" y="380573"/>
                  <a:pt x="554080" y="385945"/>
                </a:cubicBezTo>
                <a:cubicBezTo>
                  <a:pt x="554080" y="391414"/>
                  <a:pt x="549682" y="395712"/>
                  <a:pt x="544305" y="395712"/>
                </a:cubicBezTo>
                <a:lnTo>
                  <a:pt x="521432" y="395712"/>
                </a:lnTo>
                <a:lnTo>
                  <a:pt x="521432" y="418566"/>
                </a:lnTo>
                <a:cubicBezTo>
                  <a:pt x="521432" y="423938"/>
                  <a:pt x="517131" y="428333"/>
                  <a:pt x="511657" y="428333"/>
                </a:cubicBezTo>
                <a:cubicBezTo>
                  <a:pt x="506281" y="428333"/>
                  <a:pt x="501882" y="423938"/>
                  <a:pt x="501882" y="418566"/>
                </a:cubicBezTo>
                <a:lnTo>
                  <a:pt x="501882" y="395712"/>
                </a:lnTo>
                <a:lnTo>
                  <a:pt x="479106" y="395712"/>
                </a:lnTo>
                <a:cubicBezTo>
                  <a:pt x="473730" y="395712"/>
                  <a:pt x="469331" y="391414"/>
                  <a:pt x="469331" y="385945"/>
                </a:cubicBezTo>
                <a:cubicBezTo>
                  <a:pt x="469331" y="380573"/>
                  <a:pt x="473730" y="376178"/>
                  <a:pt x="479106" y="376178"/>
                </a:cubicBezTo>
                <a:lnTo>
                  <a:pt x="501882" y="376178"/>
                </a:lnTo>
                <a:lnTo>
                  <a:pt x="501882" y="353421"/>
                </a:lnTo>
                <a:cubicBezTo>
                  <a:pt x="501882" y="348049"/>
                  <a:pt x="506281" y="343654"/>
                  <a:pt x="511657" y="343654"/>
                </a:cubicBezTo>
                <a:close/>
                <a:moveTo>
                  <a:pt x="511621" y="311170"/>
                </a:moveTo>
                <a:cubicBezTo>
                  <a:pt x="470366" y="311170"/>
                  <a:pt x="436735" y="344750"/>
                  <a:pt x="436735" y="385944"/>
                </a:cubicBezTo>
                <a:cubicBezTo>
                  <a:pt x="436735" y="427236"/>
                  <a:pt x="470366" y="460816"/>
                  <a:pt x="511621" y="460816"/>
                </a:cubicBezTo>
                <a:cubicBezTo>
                  <a:pt x="552975" y="460816"/>
                  <a:pt x="586605" y="427236"/>
                  <a:pt x="586605" y="385944"/>
                </a:cubicBezTo>
                <a:cubicBezTo>
                  <a:pt x="586605" y="344750"/>
                  <a:pt x="552975" y="311170"/>
                  <a:pt x="511621" y="311170"/>
                </a:cubicBezTo>
                <a:close/>
                <a:moveTo>
                  <a:pt x="511621" y="291647"/>
                </a:moveTo>
                <a:cubicBezTo>
                  <a:pt x="563729" y="291647"/>
                  <a:pt x="606157" y="333915"/>
                  <a:pt x="606157" y="385944"/>
                </a:cubicBezTo>
                <a:cubicBezTo>
                  <a:pt x="606157" y="437974"/>
                  <a:pt x="563729" y="480339"/>
                  <a:pt x="511621" y="480339"/>
                </a:cubicBezTo>
                <a:cubicBezTo>
                  <a:pt x="459514" y="480339"/>
                  <a:pt x="417183" y="437974"/>
                  <a:pt x="417183" y="385944"/>
                </a:cubicBezTo>
                <a:cubicBezTo>
                  <a:pt x="417183" y="333915"/>
                  <a:pt x="459514" y="291647"/>
                  <a:pt x="511621" y="291647"/>
                </a:cubicBezTo>
                <a:close/>
                <a:moveTo>
                  <a:pt x="368279" y="200476"/>
                </a:moveTo>
                <a:cubicBezTo>
                  <a:pt x="416085" y="200476"/>
                  <a:pt x="460274" y="222135"/>
                  <a:pt x="489505" y="259991"/>
                </a:cubicBezTo>
                <a:cubicBezTo>
                  <a:pt x="492829" y="264284"/>
                  <a:pt x="492047" y="270333"/>
                  <a:pt x="487746" y="273650"/>
                </a:cubicBezTo>
                <a:cubicBezTo>
                  <a:pt x="485986" y="275016"/>
                  <a:pt x="483835" y="275699"/>
                  <a:pt x="481782" y="275699"/>
                </a:cubicBezTo>
                <a:cubicBezTo>
                  <a:pt x="478849" y="275699"/>
                  <a:pt x="475916" y="274430"/>
                  <a:pt x="474059" y="271894"/>
                </a:cubicBezTo>
                <a:cubicBezTo>
                  <a:pt x="448542" y="238917"/>
                  <a:pt x="409926" y="219989"/>
                  <a:pt x="368279" y="219989"/>
                </a:cubicBezTo>
                <a:cubicBezTo>
                  <a:pt x="341492" y="219989"/>
                  <a:pt x="315683" y="227892"/>
                  <a:pt x="293588" y="242819"/>
                </a:cubicBezTo>
                <a:cubicBezTo>
                  <a:pt x="289091" y="245844"/>
                  <a:pt x="283030" y="244673"/>
                  <a:pt x="279999" y="240185"/>
                </a:cubicBezTo>
                <a:cubicBezTo>
                  <a:pt x="276969" y="235697"/>
                  <a:pt x="278142" y="229648"/>
                  <a:pt x="282639" y="226623"/>
                </a:cubicBezTo>
                <a:cubicBezTo>
                  <a:pt x="307960" y="209549"/>
                  <a:pt x="337582" y="200476"/>
                  <a:pt x="368279" y="200476"/>
                </a:cubicBezTo>
                <a:close/>
                <a:moveTo>
                  <a:pt x="153211" y="200476"/>
                </a:moveTo>
                <a:cubicBezTo>
                  <a:pt x="237688" y="200476"/>
                  <a:pt x="306325" y="269099"/>
                  <a:pt x="306325" y="353439"/>
                </a:cubicBezTo>
                <a:cubicBezTo>
                  <a:pt x="306325" y="358808"/>
                  <a:pt x="302023" y="363200"/>
                  <a:pt x="296547" y="363200"/>
                </a:cubicBezTo>
                <a:cubicBezTo>
                  <a:pt x="291170" y="363200"/>
                  <a:pt x="286770" y="358808"/>
                  <a:pt x="286770" y="353439"/>
                </a:cubicBezTo>
                <a:cubicBezTo>
                  <a:pt x="286770" y="279837"/>
                  <a:pt x="226835" y="219999"/>
                  <a:pt x="153211" y="219999"/>
                </a:cubicBezTo>
                <a:cubicBezTo>
                  <a:pt x="79490" y="219999"/>
                  <a:pt x="19554" y="279837"/>
                  <a:pt x="19554" y="353439"/>
                </a:cubicBezTo>
                <a:cubicBezTo>
                  <a:pt x="19554" y="358808"/>
                  <a:pt x="15155" y="363200"/>
                  <a:pt x="9777" y="363200"/>
                </a:cubicBezTo>
                <a:cubicBezTo>
                  <a:pt x="4400" y="363200"/>
                  <a:pt x="0" y="358808"/>
                  <a:pt x="0" y="353439"/>
                </a:cubicBezTo>
                <a:cubicBezTo>
                  <a:pt x="0" y="269099"/>
                  <a:pt x="68735" y="200476"/>
                  <a:pt x="153211" y="200476"/>
                </a:cubicBezTo>
                <a:close/>
                <a:moveTo>
                  <a:pt x="368295" y="19531"/>
                </a:moveTo>
                <a:cubicBezTo>
                  <a:pt x="334085" y="19531"/>
                  <a:pt x="306326" y="47266"/>
                  <a:pt x="306326" y="81348"/>
                </a:cubicBezTo>
                <a:cubicBezTo>
                  <a:pt x="306326" y="115528"/>
                  <a:pt x="334085" y="143262"/>
                  <a:pt x="368295" y="143262"/>
                </a:cubicBezTo>
                <a:cubicBezTo>
                  <a:pt x="402407" y="143262"/>
                  <a:pt x="430165" y="115528"/>
                  <a:pt x="430165" y="81348"/>
                </a:cubicBezTo>
                <a:cubicBezTo>
                  <a:pt x="430165" y="47266"/>
                  <a:pt x="402407" y="19531"/>
                  <a:pt x="368295" y="19531"/>
                </a:cubicBezTo>
                <a:close/>
                <a:moveTo>
                  <a:pt x="153211" y="19531"/>
                </a:moveTo>
                <a:cubicBezTo>
                  <a:pt x="119001" y="19531"/>
                  <a:pt x="91242" y="47266"/>
                  <a:pt x="91242" y="81348"/>
                </a:cubicBezTo>
                <a:cubicBezTo>
                  <a:pt x="91242" y="115528"/>
                  <a:pt x="119001" y="143262"/>
                  <a:pt x="153211" y="143262"/>
                </a:cubicBezTo>
                <a:cubicBezTo>
                  <a:pt x="187323" y="143262"/>
                  <a:pt x="215081" y="115528"/>
                  <a:pt x="215081" y="81348"/>
                </a:cubicBezTo>
                <a:cubicBezTo>
                  <a:pt x="215081" y="47266"/>
                  <a:pt x="187323" y="19531"/>
                  <a:pt x="153211" y="19531"/>
                </a:cubicBezTo>
                <a:close/>
                <a:moveTo>
                  <a:pt x="368295" y="0"/>
                </a:moveTo>
                <a:cubicBezTo>
                  <a:pt x="413158" y="0"/>
                  <a:pt x="449714" y="36523"/>
                  <a:pt x="449714" y="81348"/>
                </a:cubicBezTo>
                <a:cubicBezTo>
                  <a:pt x="449714" y="126270"/>
                  <a:pt x="413158" y="162794"/>
                  <a:pt x="368295" y="162794"/>
                </a:cubicBezTo>
                <a:cubicBezTo>
                  <a:pt x="323333" y="162794"/>
                  <a:pt x="286778" y="126270"/>
                  <a:pt x="286778" y="81348"/>
                </a:cubicBezTo>
                <a:cubicBezTo>
                  <a:pt x="286778" y="36523"/>
                  <a:pt x="323333" y="0"/>
                  <a:pt x="368295" y="0"/>
                </a:cubicBezTo>
                <a:close/>
                <a:moveTo>
                  <a:pt x="153211" y="0"/>
                </a:moveTo>
                <a:cubicBezTo>
                  <a:pt x="198074" y="0"/>
                  <a:pt x="234630" y="36523"/>
                  <a:pt x="234630" y="81348"/>
                </a:cubicBezTo>
                <a:cubicBezTo>
                  <a:pt x="234630" y="126270"/>
                  <a:pt x="198074" y="162794"/>
                  <a:pt x="153211" y="162794"/>
                </a:cubicBezTo>
                <a:cubicBezTo>
                  <a:pt x="108249" y="162794"/>
                  <a:pt x="71694" y="126270"/>
                  <a:pt x="71694" y="81348"/>
                </a:cubicBezTo>
                <a:cubicBezTo>
                  <a:pt x="71694" y="36523"/>
                  <a:pt x="108249" y="0"/>
                  <a:pt x="1532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="ctr"/>
          <a:p>
            <a:pPr algn="ctr">
              <a:lnSpc>
                <a:spcPct val="130000"/>
              </a:lnSpc>
            </a:pPr>
            <a:endParaRPr b="1">
              <a:solidFill>
                <a:schemeClr val="dk1"/>
              </a:solidFill>
              <a:latin typeface="汉仪正圆-35S" charset="0"/>
              <a:ea typeface="微软雅黑" panose="020B0503020204020204" charset="-122"/>
              <a:cs typeface="汉仪正圆-35S" charset="0"/>
              <a:sym typeface="+mn-lt"/>
            </a:endParaRPr>
          </a:p>
        </p:txBody>
      </p:sp>
      <p:sp>
        <p:nvSpPr>
          <p:cNvPr id="195" name="文本框 194"/>
          <p:cNvSpPr txBox="1"/>
          <p:nvPr>
            <p:custDataLst>
              <p:tags r:id="rId25"/>
            </p:custDataLst>
          </p:nvPr>
        </p:nvSpPr>
        <p:spPr bwMode="auto">
          <a:xfrm>
            <a:off x="2245360" y="3298190"/>
            <a:ext cx="2258695" cy="442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0" anchor="b" anchorCtr="0">
            <a:noAutofit/>
          </a:bodyPr>
          <a:p>
            <a:pPr lvl="0"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kumimoji="0" lang="zh-CN" altLang="en-US" sz="2800" i="0" u="none" strike="noStrike" kern="1200" cap="none" spc="300" normalizeH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anose="020B0604020202020204" pitchFamily="34" charset="0"/>
                <a:ea typeface="汉仪粗简黑简" panose="00020600040101010101" charset="-122"/>
                <a:cs typeface="+mj-cs"/>
                <a:sym typeface="+mn-lt"/>
              </a:rPr>
              <a:t>未达账项</a:t>
            </a:r>
            <a:endParaRPr kumimoji="0" lang="zh-CN" altLang="en-US" sz="2800" i="0" u="none" strike="noStrike" kern="1200" cap="none" spc="300" normalizeH="0" noProof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 panose="020B0604020202020204" pitchFamily="34" charset="0"/>
              <a:ea typeface="汉仪粗简黑简" panose="00020600040101010101" charset="-122"/>
              <a:cs typeface="+mj-cs"/>
              <a:sym typeface="+mn-lt"/>
            </a:endParaRPr>
          </a:p>
        </p:txBody>
      </p:sp>
      <p:sp>
        <p:nvSpPr>
          <p:cNvPr id="196" name="任意多边形 195"/>
          <p:cNvSpPr/>
          <p:nvPr>
            <p:custDataLst>
              <p:tags r:id="rId26"/>
            </p:custDataLst>
          </p:nvPr>
        </p:nvSpPr>
        <p:spPr bwMode="auto">
          <a:xfrm>
            <a:off x="1571625" y="3251200"/>
            <a:ext cx="494030" cy="356235"/>
          </a:xfrm>
          <a:custGeom>
            <a:avLst/>
            <a:gdLst>
              <a:gd name="connsiteX0" fmla="*/ 91000 w 605879"/>
              <a:gd name="connsiteY0" fmla="*/ 173662 h 437224"/>
              <a:gd name="connsiteX1" fmla="*/ 331193 w 605879"/>
              <a:gd name="connsiteY1" fmla="*/ 173662 h 437224"/>
              <a:gd name="connsiteX2" fmla="*/ 342454 w 605879"/>
              <a:gd name="connsiteY2" fmla="*/ 184882 h 437224"/>
              <a:gd name="connsiteX3" fmla="*/ 331193 w 605879"/>
              <a:gd name="connsiteY3" fmla="*/ 196102 h 437224"/>
              <a:gd name="connsiteX4" fmla="*/ 91000 w 605879"/>
              <a:gd name="connsiteY4" fmla="*/ 196102 h 437224"/>
              <a:gd name="connsiteX5" fmla="*/ 79739 w 605879"/>
              <a:gd name="connsiteY5" fmla="*/ 184882 h 437224"/>
              <a:gd name="connsiteX6" fmla="*/ 91000 w 605879"/>
              <a:gd name="connsiteY6" fmla="*/ 173662 h 437224"/>
              <a:gd name="connsiteX7" fmla="*/ 421630 w 605879"/>
              <a:gd name="connsiteY7" fmla="*/ 131441 h 437224"/>
              <a:gd name="connsiteX8" fmla="*/ 423552 w 605879"/>
              <a:gd name="connsiteY8" fmla="*/ 152274 h 437224"/>
              <a:gd name="connsiteX9" fmla="*/ 275961 w 605879"/>
              <a:gd name="connsiteY9" fmla="*/ 300986 h 437224"/>
              <a:gd name="connsiteX10" fmla="*/ 408175 w 605879"/>
              <a:gd name="connsiteY10" fmla="*/ 358277 h 437224"/>
              <a:gd name="connsiteX11" fmla="*/ 418060 w 605879"/>
              <a:gd name="connsiteY11" fmla="*/ 365267 h 437224"/>
              <a:gd name="connsiteX12" fmla="*/ 488218 w 605879"/>
              <a:gd name="connsiteY12" fmla="*/ 410360 h 437224"/>
              <a:gd name="connsiteX13" fmla="*/ 474214 w 605879"/>
              <a:gd name="connsiteY13" fmla="*/ 363348 h 437224"/>
              <a:gd name="connsiteX14" fmla="*/ 482039 w 605879"/>
              <a:gd name="connsiteY14" fmla="*/ 349916 h 437224"/>
              <a:gd name="connsiteX15" fmla="*/ 583363 w 605879"/>
              <a:gd name="connsiteY15" fmla="*/ 244928 h 437224"/>
              <a:gd name="connsiteX16" fmla="*/ 421630 w 605879"/>
              <a:gd name="connsiteY16" fmla="*/ 131441 h 437224"/>
              <a:gd name="connsiteX17" fmla="*/ 75898 w 605879"/>
              <a:gd name="connsiteY17" fmla="*/ 120173 h 437224"/>
              <a:gd name="connsiteX18" fmla="*/ 340509 w 605879"/>
              <a:gd name="connsiteY18" fmla="*/ 120173 h 437224"/>
              <a:gd name="connsiteX19" fmla="*/ 351769 w 605879"/>
              <a:gd name="connsiteY19" fmla="*/ 131428 h 437224"/>
              <a:gd name="connsiteX20" fmla="*/ 340509 w 605879"/>
              <a:gd name="connsiteY20" fmla="*/ 142683 h 437224"/>
              <a:gd name="connsiteX21" fmla="*/ 75898 w 605879"/>
              <a:gd name="connsiteY21" fmla="*/ 142683 h 437224"/>
              <a:gd name="connsiteX22" fmla="*/ 64638 w 605879"/>
              <a:gd name="connsiteY22" fmla="*/ 131428 h 437224"/>
              <a:gd name="connsiteX23" fmla="*/ 75898 w 605879"/>
              <a:gd name="connsiteY23" fmla="*/ 120173 h 437224"/>
              <a:gd name="connsiteX24" fmla="*/ 210609 w 605879"/>
              <a:gd name="connsiteY24" fmla="*/ 22478 h 437224"/>
              <a:gd name="connsiteX25" fmla="*/ 22516 w 605879"/>
              <a:gd name="connsiteY25" fmla="*/ 153508 h 437224"/>
              <a:gd name="connsiteX26" fmla="*/ 139216 w 605879"/>
              <a:gd name="connsiteY26" fmla="*/ 274807 h 437224"/>
              <a:gd name="connsiteX27" fmla="*/ 147042 w 605879"/>
              <a:gd name="connsiteY27" fmla="*/ 288102 h 437224"/>
              <a:gd name="connsiteX28" fmla="*/ 130017 w 605879"/>
              <a:gd name="connsiteY28" fmla="*/ 344297 h 437224"/>
              <a:gd name="connsiteX29" fmla="*/ 214041 w 605879"/>
              <a:gd name="connsiteY29" fmla="*/ 291254 h 437224"/>
              <a:gd name="connsiteX30" fmla="*/ 223927 w 605879"/>
              <a:gd name="connsiteY30" fmla="*/ 284264 h 437224"/>
              <a:gd name="connsiteX31" fmla="*/ 398839 w 605879"/>
              <a:gd name="connsiteY31" fmla="*/ 152960 h 437224"/>
              <a:gd name="connsiteX32" fmla="*/ 369596 w 605879"/>
              <a:gd name="connsiteY32" fmla="*/ 80592 h 437224"/>
              <a:gd name="connsiteX33" fmla="*/ 210609 w 605879"/>
              <a:gd name="connsiteY33" fmla="*/ 22478 h 437224"/>
              <a:gd name="connsiteX34" fmla="*/ 210609 w 605879"/>
              <a:gd name="connsiteY34" fmla="*/ 0 h 437224"/>
              <a:gd name="connsiteX35" fmla="*/ 385796 w 605879"/>
              <a:gd name="connsiteY35" fmla="*/ 64967 h 437224"/>
              <a:gd name="connsiteX36" fmla="*/ 414079 w 605879"/>
              <a:gd name="connsiteY36" fmla="*/ 109100 h 437224"/>
              <a:gd name="connsiteX37" fmla="*/ 419845 w 605879"/>
              <a:gd name="connsiteY37" fmla="*/ 108963 h 437224"/>
              <a:gd name="connsiteX38" fmla="*/ 605879 w 605879"/>
              <a:gd name="connsiteY38" fmla="*/ 244928 h 437224"/>
              <a:gd name="connsiteX39" fmla="*/ 498515 w 605879"/>
              <a:gd name="connsiteY39" fmla="*/ 368420 h 437224"/>
              <a:gd name="connsiteX40" fmla="*/ 516088 w 605879"/>
              <a:gd name="connsiteY40" fmla="*/ 414609 h 437224"/>
              <a:gd name="connsiteX41" fmla="*/ 522953 w 605879"/>
              <a:gd name="connsiteY41" fmla="*/ 428178 h 437224"/>
              <a:gd name="connsiteX42" fmla="*/ 510185 w 605879"/>
              <a:gd name="connsiteY42" fmla="*/ 437224 h 437224"/>
              <a:gd name="connsiteX43" fmla="*/ 400487 w 605879"/>
              <a:gd name="connsiteY43" fmla="*/ 380344 h 437224"/>
              <a:gd name="connsiteX44" fmla="*/ 250836 w 605879"/>
              <a:gd name="connsiteY44" fmla="*/ 304275 h 437224"/>
              <a:gd name="connsiteX45" fmla="*/ 231752 w 605879"/>
              <a:gd name="connsiteY45" fmla="*/ 306331 h 437224"/>
              <a:gd name="connsiteX46" fmla="*/ 107639 w 605879"/>
              <a:gd name="connsiteY46" fmla="*/ 371161 h 437224"/>
              <a:gd name="connsiteX47" fmla="*/ 94596 w 605879"/>
              <a:gd name="connsiteY47" fmla="*/ 361978 h 437224"/>
              <a:gd name="connsiteX48" fmla="*/ 102009 w 605879"/>
              <a:gd name="connsiteY48" fmla="*/ 348135 h 437224"/>
              <a:gd name="connsiteX49" fmla="*/ 122741 w 605879"/>
              <a:gd name="connsiteY49" fmla="*/ 293173 h 437224"/>
              <a:gd name="connsiteX50" fmla="*/ 0 w 605879"/>
              <a:gd name="connsiteY50" fmla="*/ 153508 h 437224"/>
              <a:gd name="connsiteX51" fmla="*/ 210609 w 605879"/>
              <a:gd name="connsiteY51" fmla="*/ 0 h 437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05879" h="437224">
                <a:moveTo>
                  <a:pt x="91000" y="173662"/>
                </a:moveTo>
                <a:lnTo>
                  <a:pt x="331193" y="173662"/>
                </a:lnTo>
                <a:cubicBezTo>
                  <a:pt x="337373" y="173662"/>
                  <a:pt x="342454" y="178725"/>
                  <a:pt x="342454" y="184882"/>
                </a:cubicBezTo>
                <a:cubicBezTo>
                  <a:pt x="342454" y="191040"/>
                  <a:pt x="337373" y="196102"/>
                  <a:pt x="331193" y="196102"/>
                </a:cubicBezTo>
                <a:lnTo>
                  <a:pt x="91000" y="196102"/>
                </a:lnTo>
                <a:cubicBezTo>
                  <a:pt x="84683" y="196102"/>
                  <a:pt x="79739" y="191040"/>
                  <a:pt x="79739" y="184882"/>
                </a:cubicBezTo>
                <a:cubicBezTo>
                  <a:pt x="79739" y="178725"/>
                  <a:pt x="84683" y="173662"/>
                  <a:pt x="91000" y="173662"/>
                </a:cubicBezTo>
                <a:close/>
                <a:moveTo>
                  <a:pt x="421630" y="131441"/>
                </a:moveTo>
                <a:cubicBezTo>
                  <a:pt x="423003" y="138294"/>
                  <a:pt x="423552" y="145284"/>
                  <a:pt x="423552" y="152274"/>
                </a:cubicBezTo>
                <a:cubicBezTo>
                  <a:pt x="423552" y="220668"/>
                  <a:pt x="362456" y="281249"/>
                  <a:pt x="275961" y="300986"/>
                </a:cubicBezTo>
                <a:cubicBezTo>
                  <a:pt x="302047" y="334017"/>
                  <a:pt x="350924" y="355536"/>
                  <a:pt x="408175" y="358277"/>
                </a:cubicBezTo>
                <a:cubicBezTo>
                  <a:pt x="412569" y="358551"/>
                  <a:pt x="416413" y="361293"/>
                  <a:pt x="418060" y="365267"/>
                </a:cubicBezTo>
                <a:cubicBezTo>
                  <a:pt x="427259" y="388019"/>
                  <a:pt x="463505" y="403370"/>
                  <a:pt x="488218" y="410360"/>
                </a:cubicBezTo>
                <a:cubicBezTo>
                  <a:pt x="483962" y="399944"/>
                  <a:pt x="479156" y="385004"/>
                  <a:pt x="474214" y="363348"/>
                </a:cubicBezTo>
                <a:cubicBezTo>
                  <a:pt x="472841" y="357455"/>
                  <a:pt x="476273" y="351698"/>
                  <a:pt x="482039" y="349916"/>
                </a:cubicBezTo>
                <a:cubicBezTo>
                  <a:pt x="543685" y="332236"/>
                  <a:pt x="583500" y="290980"/>
                  <a:pt x="583363" y="244928"/>
                </a:cubicBezTo>
                <a:cubicBezTo>
                  <a:pt x="583363" y="182839"/>
                  <a:pt x="511009" y="132126"/>
                  <a:pt x="421630" y="131441"/>
                </a:cubicBezTo>
                <a:close/>
                <a:moveTo>
                  <a:pt x="75898" y="120173"/>
                </a:moveTo>
                <a:lnTo>
                  <a:pt x="340509" y="120173"/>
                </a:lnTo>
                <a:cubicBezTo>
                  <a:pt x="346826" y="120173"/>
                  <a:pt x="351769" y="125114"/>
                  <a:pt x="351769" y="131428"/>
                </a:cubicBezTo>
                <a:cubicBezTo>
                  <a:pt x="351769" y="137604"/>
                  <a:pt x="346826" y="142683"/>
                  <a:pt x="340509" y="142683"/>
                </a:cubicBezTo>
                <a:lnTo>
                  <a:pt x="75898" y="142683"/>
                </a:lnTo>
                <a:cubicBezTo>
                  <a:pt x="69719" y="142683"/>
                  <a:pt x="64638" y="137604"/>
                  <a:pt x="64638" y="131428"/>
                </a:cubicBezTo>
                <a:cubicBezTo>
                  <a:pt x="64638" y="125114"/>
                  <a:pt x="69719" y="120173"/>
                  <a:pt x="75898" y="120173"/>
                </a:cubicBezTo>
                <a:close/>
                <a:moveTo>
                  <a:pt x="210609" y="22478"/>
                </a:moveTo>
                <a:cubicBezTo>
                  <a:pt x="106952" y="22478"/>
                  <a:pt x="22516" y="81277"/>
                  <a:pt x="22516" y="153508"/>
                </a:cubicBezTo>
                <a:cubicBezTo>
                  <a:pt x="22516" y="206688"/>
                  <a:pt x="68372" y="254385"/>
                  <a:pt x="139216" y="274807"/>
                </a:cubicBezTo>
                <a:cubicBezTo>
                  <a:pt x="144983" y="276452"/>
                  <a:pt x="148415" y="282208"/>
                  <a:pt x="147042" y="288102"/>
                </a:cubicBezTo>
                <a:cubicBezTo>
                  <a:pt x="140864" y="314966"/>
                  <a:pt x="135097" y="332647"/>
                  <a:pt x="130017" y="344297"/>
                </a:cubicBezTo>
                <a:cubicBezTo>
                  <a:pt x="158437" y="336622"/>
                  <a:pt x="203058" y="318667"/>
                  <a:pt x="214041" y="291254"/>
                </a:cubicBezTo>
                <a:cubicBezTo>
                  <a:pt x="215689" y="287280"/>
                  <a:pt x="219533" y="284538"/>
                  <a:pt x="223927" y="284264"/>
                </a:cubicBezTo>
                <a:cubicBezTo>
                  <a:pt x="320170" y="279604"/>
                  <a:pt x="395407" y="223135"/>
                  <a:pt x="398839" y="152960"/>
                </a:cubicBezTo>
                <a:cubicBezTo>
                  <a:pt x="400075" y="126918"/>
                  <a:pt x="389915" y="101836"/>
                  <a:pt x="369596" y="80592"/>
                </a:cubicBezTo>
                <a:cubicBezTo>
                  <a:pt x="334860" y="44133"/>
                  <a:pt x="275412" y="22478"/>
                  <a:pt x="210609" y="22478"/>
                </a:cubicBezTo>
                <a:close/>
                <a:moveTo>
                  <a:pt x="210609" y="0"/>
                </a:moveTo>
                <a:cubicBezTo>
                  <a:pt x="281453" y="0"/>
                  <a:pt x="346942" y="24260"/>
                  <a:pt x="385796" y="64967"/>
                </a:cubicBezTo>
                <a:cubicBezTo>
                  <a:pt x="398702" y="78536"/>
                  <a:pt x="408175" y="93338"/>
                  <a:pt x="414079" y="109100"/>
                </a:cubicBezTo>
                <a:cubicBezTo>
                  <a:pt x="416001" y="108963"/>
                  <a:pt x="417923" y="108963"/>
                  <a:pt x="419845" y="108963"/>
                </a:cubicBezTo>
                <a:cubicBezTo>
                  <a:pt x="522404" y="108963"/>
                  <a:pt x="606016" y="169955"/>
                  <a:pt x="605879" y="244928"/>
                </a:cubicBezTo>
                <a:cubicBezTo>
                  <a:pt x="605879" y="298519"/>
                  <a:pt x="564141" y="346079"/>
                  <a:pt x="498515" y="368420"/>
                </a:cubicBezTo>
                <a:cubicBezTo>
                  <a:pt x="506066" y="398025"/>
                  <a:pt x="512931" y="412279"/>
                  <a:pt x="516088" y="414609"/>
                </a:cubicBezTo>
                <a:cubicBezTo>
                  <a:pt x="524601" y="418858"/>
                  <a:pt x="523228" y="426671"/>
                  <a:pt x="522953" y="428178"/>
                </a:cubicBezTo>
                <a:cubicBezTo>
                  <a:pt x="522541" y="429686"/>
                  <a:pt x="520207" y="437224"/>
                  <a:pt x="510185" y="437224"/>
                </a:cubicBezTo>
                <a:cubicBezTo>
                  <a:pt x="497828" y="437224"/>
                  <a:pt x="423689" y="421325"/>
                  <a:pt x="400487" y="380344"/>
                </a:cubicBezTo>
                <a:cubicBezTo>
                  <a:pt x="333899" y="375410"/>
                  <a:pt x="277746" y="346764"/>
                  <a:pt x="250836" y="304275"/>
                </a:cubicBezTo>
                <a:cubicBezTo>
                  <a:pt x="244521" y="305098"/>
                  <a:pt x="238205" y="305783"/>
                  <a:pt x="231752" y="306331"/>
                </a:cubicBezTo>
                <a:cubicBezTo>
                  <a:pt x="206216" y="353069"/>
                  <a:pt x="121643" y="371161"/>
                  <a:pt x="107639" y="371161"/>
                </a:cubicBezTo>
                <a:cubicBezTo>
                  <a:pt x="97616" y="371161"/>
                  <a:pt x="95145" y="364171"/>
                  <a:pt x="94596" y="361978"/>
                </a:cubicBezTo>
                <a:cubicBezTo>
                  <a:pt x="94184" y="360470"/>
                  <a:pt x="92948" y="352658"/>
                  <a:pt x="102009" y="348135"/>
                </a:cubicBezTo>
                <a:cubicBezTo>
                  <a:pt x="105030" y="345942"/>
                  <a:pt x="113130" y="331550"/>
                  <a:pt x="122741" y="293173"/>
                </a:cubicBezTo>
                <a:cubicBezTo>
                  <a:pt x="47778" y="268228"/>
                  <a:pt x="0" y="214226"/>
                  <a:pt x="0" y="153508"/>
                </a:cubicBezTo>
                <a:cubicBezTo>
                  <a:pt x="0" y="68804"/>
                  <a:pt x="94458" y="0"/>
                  <a:pt x="21060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="ctr"/>
          <a:p>
            <a:pPr algn="ctr">
              <a:lnSpc>
                <a:spcPct val="130000"/>
              </a:lnSpc>
            </a:pPr>
            <a:endParaRPr b="1">
              <a:solidFill>
                <a:schemeClr val="dk1"/>
              </a:solidFill>
              <a:latin typeface="汉仪正圆-35S" charset="0"/>
              <a:ea typeface="微软雅黑" panose="020B0503020204020204" charset="-122"/>
              <a:cs typeface="汉仪正圆-35S" charset="0"/>
              <a:sym typeface="+mn-lt"/>
            </a:endParaRPr>
          </a:p>
        </p:txBody>
      </p:sp>
      <p:cxnSp>
        <p:nvCxnSpPr>
          <p:cNvPr id="197" name="直接连接符 196"/>
          <p:cNvCxnSpPr/>
          <p:nvPr>
            <p:custDataLst>
              <p:tags r:id="rId27"/>
            </p:custDataLst>
          </p:nvPr>
        </p:nvCxnSpPr>
        <p:spPr>
          <a:xfrm>
            <a:off x="1390650" y="3167380"/>
            <a:ext cx="4148455" cy="0"/>
          </a:xfrm>
          <a:prstGeom prst="line">
            <a:avLst/>
          </a:prstGeom>
          <a:ln w="3175" cap="rnd">
            <a:solidFill>
              <a:schemeClr val="lt1"/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接连接符 197"/>
          <p:cNvCxnSpPr/>
          <p:nvPr>
            <p:custDataLst>
              <p:tags r:id="rId28"/>
            </p:custDataLst>
          </p:nvPr>
        </p:nvCxnSpPr>
        <p:spPr>
          <a:xfrm>
            <a:off x="5715000" y="1828800"/>
            <a:ext cx="0" cy="3352800"/>
          </a:xfrm>
          <a:prstGeom prst="line">
            <a:avLst/>
          </a:prstGeom>
          <a:ln w="3175" cap="rnd">
            <a:solidFill>
              <a:schemeClr val="lt1"/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9" name="文本框 198"/>
          <p:cNvSpPr txBox="1"/>
          <p:nvPr>
            <p:custDataLst>
              <p:tags r:id="rId29"/>
            </p:custDataLst>
          </p:nvPr>
        </p:nvSpPr>
        <p:spPr bwMode="auto">
          <a:xfrm>
            <a:off x="2245360" y="2497455"/>
            <a:ext cx="2439035" cy="906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0" rIns="90000" bIns="46800">
            <a:noAutofit/>
          </a:bodyPr>
          <a:p>
            <a:pPr marL="0" lvl="0" indent="0" algn="l" defTabSz="913765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defRPr/>
            </a:pPr>
            <a:r>
              <a:rPr kumimoji="0" lang="zh-CN" altLang="en-US" sz="2800" i="0" kern="1200" cap="none" spc="150" normalizeH="0" noProof="0" dirty="0">
                <a:ln>
                  <a:noFill/>
                </a:ln>
                <a:solidFill>
                  <a:schemeClr val="dk1"/>
                </a:solidFill>
                <a:effectLst/>
                <a:latin typeface="Arial" panose="020B0604020202020204" pitchFamily="34" charset="0"/>
                <a:ea typeface="汉仪粗简黑简" panose="00020600040101010101" charset="-122"/>
                <a:cs typeface="+mj-cs"/>
                <a:sym typeface="+mn-ea"/>
              </a:rPr>
              <a:t>双方记账错误</a:t>
            </a:r>
            <a:endParaRPr kumimoji="0" lang="zh-CN" altLang="en-US" sz="2800" i="0" kern="1200" cap="none" spc="150" normalizeH="0" noProof="0" dirty="0">
              <a:ln>
                <a:noFill/>
              </a:ln>
              <a:solidFill>
                <a:schemeClr val="dk1"/>
              </a:solidFill>
              <a:effectLst/>
              <a:latin typeface="Arial" panose="020B0604020202020204" pitchFamily="34" charset="0"/>
              <a:ea typeface="汉仪粗简黑简" panose="00020600040101010101" charset="-122"/>
              <a:cs typeface="+mj-cs"/>
              <a:sym typeface="+mn-ea"/>
            </a:endParaRPr>
          </a:p>
        </p:txBody>
      </p:sp>
      <p:sp>
        <p:nvSpPr>
          <p:cNvPr id="200" name="文本框 199"/>
          <p:cNvSpPr txBox="1"/>
          <p:nvPr>
            <p:custDataLst>
              <p:tags r:id="rId30"/>
            </p:custDataLst>
          </p:nvPr>
        </p:nvSpPr>
        <p:spPr bwMode="auto">
          <a:xfrm>
            <a:off x="6405245" y="2800985"/>
            <a:ext cx="2258695" cy="1080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0" anchor="b" anchorCtr="0">
            <a:scene3d>
              <a:camera prst="orthographicFront"/>
              <a:lightRig rig="threePt" dir="t"/>
            </a:scene3d>
          </a:bodyPr>
          <a:p>
            <a:pPr lvl="0"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kumimoji="0" lang="zh-CN" altLang="en-US" sz="3200" i="0" u="none" strike="noStrike" kern="1200" cap="none" spc="300" normalizeH="0" noProof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3"/>
                </a:solidFill>
                <a:effectLst/>
                <a:uLnTx/>
                <a:uFillTx/>
                <a:latin typeface="Arial" panose="020B0604020202020204" pitchFamily="34" charset="0"/>
                <a:ea typeface="汉仪粗简黑简" panose="00020600040101010101" charset="-122"/>
                <a:cs typeface="+mj-cs"/>
                <a:sym typeface="+mn-lt"/>
              </a:rPr>
              <a:t>二者余额不等原因</a:t>
            </a:r>
            <a:endParaRPr kumimoji="0" lang="zh-CN" altLang="en-US" sz="3200" i="0" u="none" strike="noStrike" kern="1200" cap="none" spc="300" normalizeH="0" noProof="0">
              <a:ln w="22225">
                <a:solidFill>
                  <a:schemeClr val="accent2"/>
                </a:solidFill>
                <a:prstDash val="solid"/>
              </a:ln>
              <a:solidFill>
                <a:schemeClr val="accent3"/>
              </a:solidFill>
              <a:effectLst/>
              <a:uLnTx/>
              <a:uFillTx/>
              <a:latin typeface="Arial" panose="020B0604020202020204" pitchFamily="34" charset="0"/>
              <a:ea typeface="汉仪粗简黑简" panose="00020600040101010101" charset="-122"/>
              <a:cs typeface="+mj-cs"/>
              <a:sym typeface="+mn-lt"/>
            </a:endParaRPr>
          </a:p>
        </p:txBody>
      </p:sp>
      <p:sp>
        <p:nvSpPr>
          <p:cNvPr id="201" name="任意多边形 200"/>
          <p:cNvSpPr/>
          <p:nvPr>
            <p:custDataLst>
              <p:tags r:id="rId31"/>
            </p:custDataLst>
          </p:nvPr>
        </p:nvSpPr>
        <p:spPr bwMode="auto">
          <a:xfrm>
            <a:off x="5848985" y="2947670"/>
            <a:ext cx="494030" cy="493395"/>
          </a:xfrm>
          <a:custGeom>
            <a:avLst/>
            <a:gdLst>
              <a:gd name="connsiteX0" fmla="*/ 86413 w 591547"/>
              <a:gd name="connsiteY0" fmla="*/ 515758 h 590770"/>
              <a:gd name="connsiteX1" fmla="*/ 171919 w 591547"/>
              <a:gd name="connsiteY1" fmla="*/ 515758 h 590770"/>
              <a:gd name="connsiteX2" fmla="*/ 171919 w 591547"/>
              <a:gd name="connsiteY2" fmla="*/ 537523 h 590770"/>
              <a:gd name="connsiteX3" fmla="*/ 86413 w 591547"/>
              <a:gd name="connsiteY3" fmla="*/ 537523 h 590770"/>
              <a:gd name="connsiteX4" fmla="*/ 86413 w 591547"/>
              <a:gd name="connsiteY4" fmla="*/ 461733 h 590770"/>
              <a:gd name="connsiteX5" fmla="*/ 171919 w 591547"/>
              <a:gd name="connsiteY5" fmla="*/ 461733 h 590770"/>
              <a:gd name="connsiteX6" fmla="*/ 171919 w 591547"/>
              <a:gd name="connsiteY6" fmla="*/ 483498 h 590770"/>
              <a:gd name="connsiteX7" fmla="*/ 86413 w 591547"/>
              <a:gd name="connsiteY7" fmla="*/ 483498 h 590770"/>
              <a:gd name="connsiteX8" fmla="*/ 86413 w 591547"/>
              <a:gd name="connsiteY8" fmla="*/ 408616 h 590770"/>
              <a:gd name="connsiteX9" fmla="*/ 171919 w 591547"/>
              <a:gd name="connsiteY9" fmla="*/ 408616 h 590770"/>
              <a:gd name="connsiteX10" fmla="*/ 171919 w 591547"/>
              <a:gd name="connsiteY10" fmla="*/ 429474 h 590770"/>
              <a:gd name="connsiteX11" fmla="*/ 86413 w 591547"/>
              <a:gd name="connsiteY11" fmla="*/ 429474 h 590770"/>
              <a:gd name="connsiteX12" fmla="*/ 204177 w 591547"/>
              <a:gd name="connsiteY12" fmla="*/ 357041 h 590770"/>
              <a:gd name="connsiteX13" fmla="*/ 204177 w 591547"/>
              <a:gd name="connsiteY13" fmla="*/ 569815 h 590770"/>
              <a:gd name="connsiteX14" fmla="*/ 333300 w 591547"/>
              <a:gd name="connsiteY14" fmla="*/ 569815 h 590770"/>
              <a:gd name="connsiteX15" fmla="*/ 333300 w 591547"/>
              <a:gd name="connsiteY15" fmla="*/ 382026 h 590770"/>
              <a:gd name="connsiteX16" fmla="*/ 183194 w 591547"/>
              <a:gd name="connsiteY16" fmla="*/ 357041 h 590770"/>
              <a:gd name="connsiteX17" fmla="*/ 75053 w 591547"/>
              <a:gd name="connsiteY17" fmla="*/ 382026 h 590770"/>
              <a:gd name="connsiteX18" fmla="*/ 75053 w 591547"/>
              <a:gd name="connsiteY18" fmla="*/ 569815 h 590770"/>
              <a:gd name="connsiteX19" fmla="*/ 183194 w 591547"/>
              <a:gd name="connsiteY19" fmla="*/ 569815 h 590770"/>
              <a:gd name="connsiteX20" fmla="*/ 247709 w 591547"/>
              <a:gd name="connsiteY20" fmla="*/ 311838 h 590770"/>
              <a:gd name="connsiteX21" fmla="*/ 322851 w 591547"/>
              <a:gd name="connsiteY21" fmla="*/ 311838 h 590770"/>
              <a:gd name="connsiteX22" fmla="*/ 322851 w 591547"/>
              <a:gd name="connsiteY22" fmla="*/ 332826 h 590770"/>
              <a:gd name="connsiteX23" fmla="*/ 247709 w 591547"/>
              <a:gd name="connsiteY23" fmla="*/ 332826 h 590770"/>
              <a:gd name="connsiteX24" fmla="*/ 247709 w 591547"/>
              <a:gd name="connsiteY24" fmla="*/ 257944 h 590770"/>
              <a:gd name="connsiteX25" fmla="*/ 322851 w 591547"/>
              <a:gd name="connsiteY25" fmla="*/ 257944 h 590770"/>
              <a:gd name="connsiteX26" fmla="*/ 322851 w 591547"/>
              <a:gd name="connsiteY26" fmla="*/ 279580 h 590770"/>
              <a:gd name="connsiteX27" fmla="*/ 247709 w 591547"/>
              <a:gd name="connsiteY27" fmla="*/ 279580 h 590770"/>
              <a:gd name="connsiteX28" fmla="*/ 247709 w 591547"/>
              <a:gd name="connsiteY28" fmla="*/ 203919 h 590770"/>
              <a:gd name="connsiteX29" fmla="*/ 322851 w 591547"/>
              <a:gd name="connsiteY29" fmla="*/ 203919 h 590770"/>
              <a:gd name="connsiteX30" fmla="*/ 322851 w 591547"/>
              <a:gd name="connsiteY30" fmla="*/ 225684 h 590770"/>
              <a:gd name="connsiteX31" fmla="*/ 247709 w 591547"/>
              <a:gd name="connsiteY31" fmla="*/ 225684 h 590770"/>
              <a:gd name="connsiteX32" fmla="*/ 247709 w 591547"/>
              <a:gd name="connsiteY32" fmla="*/ 150672 h 590770"/>
              <a:gd name="connsiteX33" fmla="*/ 322851 w 591547"/>
              <a:gd name="connsiteY33" fmla="*/ 150672 h 590770"/>
              <a:gd name="connsiteX34" fmla="*/ 322851 w 591547"/>
              <a:gd name="connsiteY34" fmla="*/ 171660 h 590770"/>
              <a:gd name="connsiteX35" fmla="*/ 247709 w 591547"/>
              <a:gd name="connsiteY35" fmla="*/ 171660 h 590770"/>
              <a:gd name="connsiteX36" fmla="*/ 355090 w 591547"/>
              <a:gd name="connsiteY36" fmla="*/ 102357 h 590770"/>
              <a:gd name="connsiteX37" fmla="*/ 355090 w 591547"/>
              <a:gd name="connsiteY37" fmla="*/ 373160 h 590770"/>
              <a:gd name="connsiteX38" fmla="*/ 355090 w 591547"/>
              <a:gd name="connsiteY38" fmla="*/ 376384 h 590770"/>
              <a:gd name="connsiteX39" fmla="*/ 355090 w 591547"/>
              <a:gd name="connsiteY39" fmla="*/ 569815 h 590770"/>
              <a:gd name="connsiteX40" fmla="*/ 484213 w 591547"/>
              <a:gd name="connsiteY40" fmla="*/ 569815 h 590770"/>
              <a:gd name="connsiteX41" fmla="*/ 484213 w 591547"/>
              <a:gd name="connsiteY41" fmla="*/ 154744 h 590770"/>
              <a:gd name="connsiteX42" fmla="*/ 333300 w 591547"/>
              <a:gd name="connsiteY42" fmla="*/ 99939 h 590770"/>
              <a:gd name="connsiteX43" fmla="*/ 236458 w 591547"/>
              <a:gd name="connsiteY43" fmla="*/ 125730 h 590770"/>
              <a:gd name="connsiteX44" fmla="*/ 236458 w 591547"/>
              <a:gd name="connsiteY44" fmla="*/ 341728 h 590770"/>
              <a:gd name="connsiteX45" fmla="*/ 333300 w 591547"/>
              <a:gd name="connsiteY45" fmla="*/ 360265 h 590770"/>
              <a:gd name="connsiteX46" fmla="*/ 397862 w 591547"/>
              <a:gd name="connsiteY46" fmla="*/ 21761 h 590770"/>
              <a:gd name="connsiteX47" fmla="*/ 387371 w 591547"/>
              <a:gd name="connsiteY47" fmla="*/ 32238 h 590770"/>
              <a:gd name="connsiteX48" fmla="*/ 397862 w 591547"/>
              <a:gd name="connsiteY48" fmla="*/ 42716 h 590770"/>
              <a:gd name="connsiteX49" fmla="*/ 409160 w 591547"/>
              <a:gd name="connsiteY49" fmla="*/ 32238 h 590770"/>
              <a:gd name="connsiteX50" fmla="*/ 397862 w 591547"/>
              <a:gd name="connsiteY50" fmla="*/ 21761 h 590770"/>
              <a:gd name="connsiteX51" fmla="*/ 397862 w 591547"/>
              <a:gd name="connsiteY51" fmla="*/ 0 h 590770"/>
              <a:gd name="connsiteX52" fmla="*/ 430143 w 591547"/>
              <a:gd name="connsiteY52" fmla="*/ 32238 h 590770"/>
              <a:gd name="connsiteX53" fmla="*/ 409160 w 591547"/>
              <a:gd name="connsiteY53" fmla="*/ 62865 h 590770"/>
              <a:gd name="connsiteX54" fmla="*/ 409160 w 591547"/>
              <a:gd name="connsiteY54" fmla="*/ 100745 h 590770"/>
              <a:gd name="connsiteX55" fmla="*/ 498740 w 591547"/>
              <a:gd name="connsiteY55" fmla="*/ 137819 h 590770"/>
              <a:gd name="connsiteX56" fmla="*/ 506003 w 591547"/>
              <a:gd name="connsiteY56" fmla="*/ 147491 h 590770"/>
              <a:gd name="connsiteX57" fmla="*/ 506003 w 591547"/>
              <a:gd name="connsiteY57" fmla="*/ 569815 h 590770"/>
              <a:gd name="connsiteX58" fmla="*/ 591547 w 591547"/>
              <a:gd name="connsiteY58" fmla="*/ 569815 h 590770"/>
              <a:gd name="connsiteX59" fmla="*/ 591547 w 591547"/>
              <a:gd name="connsiteY59" fmla="*/ 590770 h 590770"/>
              <a:gd name="connsiteX60" fmla="*/ 494705 w 591547"/>
              <a:gd name="connsiteY60" fmla="*/ 590770 h 590770"/>
              <a:gd name="connsiteX61" fmla="*/ 344598 w 591547"/>
              <a:gd name="connsiteY61" fmla="*/ 590770 h 590770"/>
              <a:gd name="connsiteX62" fmla="*/ 193685 w 591547"/>
              <a:gd name="connsiteY62" fmla="*/ 590770 h 590770"/>
              <a:gd name="connsiteX63" fmla="*/ 64562 w 591547"/>
              <a:gd name="connsiteY63" fmla="*/ 590770 h 590770"/>
              <a:gd name="connsiteX64" fmla="*/ 0 w 591547"/>
              <a:gd name="connsiteY64" fmla="*/ 590770 h 590770"/>
              <a:gd name="connsiteX65" fmla="*/ 0 w 591547"/>
              <a:gd name="connsiteY65" fmla="*/ 569815 h 590770"/>
              <a:gd name="connsiteX66" fmla="*/ 54070 w 591547"/>
              <a:gd name="connsiteY66" fmla="*/ 569815 h 590770"/>
              <a:gd name="connsiteX67" fmla="*/ 54070 w 591547"/>
              <a:gd name="connsiteY67" fmla="*/ 373160 h 590770"/>
              <a:gd name="connsiteX68" fmla="*/ 62141 w 591547"/>
              <a:gd name="connsiteY68" fmla="*/ 362683 h 590770"/>
              <a:gd name="connsiteX69" fmla="*/ 191264 w 591547"/>
              <a:gd name="connsiteY69" fmla="*/ 333668 h 590770"/>
              <a:gd name="connsiteX70" fmla="*/ 195299 w 591547"/>
              <a:gd name="connsiteY70" fmla="*/ 333668 h 590770"/>
              <a:gd name="connsiteX71" fmla="*/ 196106 w 591547"/>
              <a:gd name="connsiteY71" fmla="*/ 333668 h 590770"/>
              <a:gd name="connsiteX72" fmla="*/ 215475 w 591547"/>
              <a:gd name="connsiteY72" fmla="*/ 336892 h 590770"/>
              <a:gd name="connsiteX73" fmla="*/ 215475 w 591547"/>
              <a:gd name="connsiteY73" fmla="*/ 116864 h 590770"/>
              <a:gd name="connsiteX74" fmla="*/ 223545 w 591547"/>
              <a:gd name="connsiteY74" fmla="*/ 106387 h 590770"/>
              <a:gd name="connsiteX75" fmla="*/ 341370 w 591547"/>
              <a:gd name="connsiteY75" fmla="*/ 75760 h 590770"/>
              <a:gd name="connsiteX76" fmla="*/ 342984 w 591547"/>
              <a:gd name="connsiteY76" fmla="*/ 75760 h 590770"/>
              <a:gd name="connsiteX77" fmla="*/ 345405 w 591547"/>
              <a:gd name="connsiteY77" fmla="*/ 75760 h 590770"/>
              <a:gd name="connsiteX78" fmla="*/ 347020 w 591547"/>
              <a:gd name="connsiteY78" fmla="*/ 75760 h 590770"/>
              <a:gd name="connsiteX79" fmla="*/ 348634 w 591547"/>
              <a:gd name="connsiteY79" fmla="*/ 75760 h 590770"/>
              <a:gd name="connsiteX80" fmla="*/ 387371 w 591547"/>
              <a:gd name="connsiteY80" fmla="*/ 91879 h 590770"/>
              <a:gd name="connsiteX81" fmla="*/ 387371 w 591547"/>
              <a:gd name="connsiteY81" fmla="*/ 62865 h 590770"/>
              <a:gd name="connsiteX82" fmla="*/ 365581 w 591547"/>
              <a:gd name="connsiteY82" fmla="*/ 32238 h 590770"/>
              <a:gd name="connsiteX83" fmla="*/ 397862 w 591547"/>
              <a:gd name="connsiteY83" fmla="*/ 0 h 590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591547" h="590770">
                <a:moveTo>
                  <a:pt x="86413" y="515758"/>
                </a:moveTo>
                <a:lnTo>
                  <a:pt x="171919" y="515758"/>
                </a:lnTo>
                <a:lnTo>
                  <a:pt x="171919" y="537523"/>
                </a:lnTo>
                <a:lnTo>
                  <a:pt x="86413" y="537523"/>
                </a:lnTo>
                <a:close/>
                <a:moveTo>
                  <a:pt x="86413" y="461733"/>
                </a:moveTo>
                <a:lnTo>
                  <a:pt x="171919" y="461733"/>
                </a:lnTo>
                <a:lnTo>
                  <a:pt x="171919" y="483498"/>
                </a:lnTo>
                <a:lnTo>
                  <a:pt x="86413" y="483498"/>
                </a:lnTo>
                <a:close/>
                <a:moveTo>
                  <a:pt x="86413" y="408616"/>
                </a:moveTo>
                <a:lnTo>
                  <a:pt x="171919" y="408616"/>
                </a:lnTo>
                <a:lnTo>
                  <a:pt x="171919" y="429474"/>
                </a:lnTo>
                <a:lnTo>
                  <a:pt x="86413" y="429474"/>
                </a:lnTo>
                <a:close/>
                <a:moveTo>
                  <a:pt x="204177" y="357041"/>
                </a:moveTo>
                <a:lnTo>
                  <a:pt x="204177" y="569815"/>
                </a:lnTo>
                <a:lnTo>
                  <a:pt x="333300" y="569815"/>
                </a:lnTo>
                <a:lnTo>
                  <a:pt x="333300" y="382026"/>
                </a:lnTo>
                <a:close/>
                <a:moveTo>
                  <a:pt x="183194" y="357041"/>
                </a:moveTo>
                <a:lnTo>
                  <a:pt x="75053" y="382026"/>
                </a:lnTo>
                <a:lnTo>
                  <a:pt x="75053" y="569815"/>
                </a:lnTo>
                <a:lnTo>
                  <a:pt x="183194" y="569815"/>
                </a:lnTo>
                <a:close/>
                <a:moveTo>
                  <a:pt x="247709" y="311838"/>
                </a:moveTo>
                <a:lnTo>
                  <a:pt x="322851" y="311838"/>
                </a:lnTo>
                <a:lnTo>
                  <a:pt x="322851" y="332826"/>
                </a:lnTo>
                <a:lnTo>
                  <a:pt x="247709" y="332826"/>
                </a:lnTo>
                <a:close/>
                <a:moveTo>
                  <a:pt x="247709" y="257944"/>
                </a:moveTo>
                <a:lnTo>
                  <a:pt x="322851" y="257944"/>
                </a:lnTo>
                <a:lnTo>
                  <a:pt x="322851" y="279580"/>
                </a:lnTo>
                <a:lnTo>
                  <a:pt x="247709" y="279580"/>
                </a:lnTo>
                <a:close/>
                <a:moveTo>
                  <a:pt x="247709" y="203919"/>
                </a:moveTo>
                <a:lnTo>
                  <a:pt x="322851" y="203919"/>
                </a:lnTo>
                <a:lnTo>
                  <a:pt x="322851" y="225684"/>
                </a:lnTo>
                <a:lnTo>
                  <a:pt x="247709" y="225684"/>
                </a:lnTo>
                <a:close/>
                <a:moveTo>
                  <a:pt x="247709" y="150672"/>
                </a:moveTo>
                <a:lnTo>
                  <a:pt x="322851" y="150672"/>
                </a:lnTo>
                <a:lnTo>
                  <a:pt x="322851" y="171660"/>
                </a:lnTo>
                <a:lnTo>
                  <a:pt x="247709" y="171660"/>
                </a:lnTo>
                <a:close/>
                <a:moveTo>
                  <a:pt x="355090" y="102357"/>
                </a:moveTo>
                <a:lnTo>
                  <a:pt x="355090" y="373160"/>
                </a:lnTo>
                <a:lnTo>
                  <a:pt x="355090" y="376384"/>
                </a:lnTo>
                <a:lnTo>
                  <a:pt x="355090" y="569815"/>
                </a:lnTo>
                <a:lnTo>
                  <a:pt x="484213" y="569815"/>
                </a:lnTo>
                <a:lnTo>
                  <a:pt x="484213" y="154744"/>
                </a:lnTo>
                <a:close/>
                <a:moveTo>
                  <a:pt x="333300" y="99939"/>
                </a:moveTo>
                <a:lnTo>
                  <a:pt x="236458" y="125730"/>
                </a:lnTo>
                <a:lnTo>
                  <a:pt x="236458" y="341728"/>
                </a:lnTo>
                <a:lnTo>
                  <a:pt x="333300" y="360265"/>
                </a:lnTo>
                <a:close/>
                <a:moveTo>
                  <a:pt x="397862" y="21761"/>
                </a:moveTo>
                <a:cubicBezTo>
                  <a:pt x="392213" y="21761"/>
                  <a:pt x="387371" y="26596"/>
                  <a:pt x="387371" y="32238"/>
                </a:cubicBezTo>
                <a:cubicBezTo>
                  <a:pt x="387371" y="37880"/>
                  <a:pt x="392213" y="42716"/>
                  <a:pt x="397862" y="42716"/>
                </a:cubicBezTo>
                <a:cubicBezTo>
                  <a:pt x="404318" y="42716"/>
                  <a:pt x="409160" y="37880"/>
                  <a:pt x="409160" y="32238"/>
                </a:cubicBezTo>
                <a:cubicBezTo>
                  <a:pt x="409160" y="26596"/>
                  <a:pt x="404318" y="21761"/>
                  <a:pt x="397862" y="21761"/>
                </a:cubicBezTo>
                <a:close/>
                <a:moveTo>
                  <a:pt x="397862" y="0"/>
                </a:moveTo>
                <a:cubicBezTo>
                  <a:pt x="415616" y="0"/>
                  <a:pt x="430143" y="14507"/>
                  <a:pt x="430143" y="32238"/>
                </a:cubicBezTo>
                <a:cubicBezTo>
                  <a:pt x="430143" y="45940"/>
                  <a:pt x="421266" y="58029"/>
                  <a:pt x="409160" y="62865"/>
                </a:cubicBezTo>
                <a:lnTo>
                  <a:pt x="409160" y="100745"/>
                </a:lnTo>
                <a:lnTo>
                  <a:pt x="498740" y="137819"/>
                </a:lnTo>
                <a:cubicBezTo>
                  <a:pt x="502775" y="139431"/>
                  <a:pt x="506003" y="143461"/>
                  <a:pt x="506003" y="147491"/>
                </a:cubicBezTo>
                <a:lnTo>
                  <a:pt x="506003" y="569815"/>
                </a:lnTo>
                <a:lnTo>
                  <a:pt x="591547" y="569815"/>
                </a:lnTo>
                <a:lnTo>
                  <a:pt x="591547" y="590770"/>
                </a:lnTo>
                <a:lnTo>
                  <a:pt x="494705" y="590770"/>
                </a:lnTo>
                <a:lnTo>
                  <a:pt x="344598" y="590770"/>
                </a:lnTo>
                <a:lnTo>
                  <a:pt x="193685" y="590770"/>
                </a:lnTo>
                <a:lnTo>
                  <a:pt x="64562" y="590770"/>
                </a:lnTo>
                <a:lnTo>
                  <a:pt x="0" y="590770"/>
                </a:lnTo>
                <a:lnTo>
                  <a:pt x="0" y="569815"/>
                </a:lnTo>
                <a:lnTo>
                  <a:pt x="54070" y="569815"/>
                </a:lnTo>
                <a:lnTo>
                  <a:pt x="54070" y="373160"/>
                </a:lnTo>
                <a:cubicBezTo>
                  <a:pt x="54070" y="368324"/>
                  <a:pt x="57298" y="364294"/>
                  <a:pt x="62141" y="362683"/>
                </a:cubicBezTo>
                <a:lnTo>
                  <a:pt x="191264" y="333668"/>
                </a:lnTo>
                <a:cubicBezTo>
                  <a:pt x="192878" y="332862"/>
                  <a:pt x="194492" y="332862"/>
                  <a:pt x="195299" y="333668"/>
                </a:cubicBezTo>
                <a:cubicBezTo>
                  <a:pt x="196106" y="333668"/>
                  <a:pt x="196106" y="333668"/>
                  <a:pt x="196106" y="333668"/>
                </a:cubicBezTo>
                <a:lnTo>
                  <a:pt x="215475" y="336892"/>
                </a:lnTo>
                <a:lnTo>
                  <a:pt x="215475" y="116864"/>
                </a:lnTo>
                <a:cubicBezTo>
                  <a:pt x="215475" y="112028"/>
                  <a:pt x="218703" y="107999"/>
                  <a:pt x="223545" y="106387"/>
                </a:cubicBezTo>
                <a:lnTo>
                  <a:pt x="341370" y="75760"/>
                </a:lnTo>
                <a:cubicBezTo>
                  <a:pt x="342177" y="75760"/>
                  <a:pt x="342177" y="75760"/>
                  <a:pt x="342984" y="75760"/>
                </a:cubicBezTo>
                <a:cubicBezTo>
                  <a:pt x="343791" y="75760"/>
                  <a:pt x="344598" y="74954"/>
                  <a:pt x="345405" y="75760"/>
                </a:cubicBezTo>
                <a:cubicBezTo>
                  <a:pt x="346213" y="75760"/>
                  <a:pt x="347020" y="75760"/>
                  <a:pt x="347020" y="75760"/>
                </a:cubicBezTo>
                <a:cubicBezTo>
                  <a:pt x="347827" y="75760"/>
                  <a:pt x="347827" y="75760"/>
                  <a:pt x="348634" y="75760"/>
                </a:cubicBezTo>
                <a:lnTo>
                  <a:pt x="387371" y="91879"/>
                </a:lnTo>
                <a:lnTo>
                  <a:pt x="387371" y="62865"/>
                </a:lnTo>
                <a:cubicBezTo>
                  <a:pt x="375265" y="58029"/>
                  <a:pt x="365581" y="45940"/>
                  <a:pt x="365581" y="32238"/>
                </a:cubicBezTo>
                <a:cubicBezTo>
                  <a:pt x="365581" y="14507"/>
                  <a:pt x="380107" y="0"/>
                  <a:pt x="397862" y="0"/>
                </a:cubicBezTo>
                <a:close/>
              </a:path>
            </a:pathLst>
          </a:custGeom>
          <a:solidFill>
            <a:schemeClr val="accent3"/>
          </a:solidFill>
          <a:ln w="28575" cmpd="sng">
            <a:solidFill>
              <a:schemeClr val="accent6"/>
            </a:solidFill>
            <a:prstDash val="solid"/>
          </a:ln>
        </p:spPr>
        <p:txBody>
          <a:bodyPr anchor="ctr"/>
          <a:p>
            <a:pPr algn="ctr">
              <a:lnSpc>
                <a:spcPct val="130000"/>
              </a:lnSpc>
            </a:pPr>
            <a:endParaRPr>
              <a:solidFill>
                <a:schemeClr val="dk1"/>
              </a:solidFill>
              <a:latin typeface="汉仪正圆-35S" charset="0"/>
              <a:ea typeface="微软雅黑" panose="020B0503020204020204" charset="-122"/>
              <a:cs typeface="汉仪正圆-35S" charset="0"/>
              <a:sym typeface="+mn-lt"/>
            </a:endParaRPr>
          </a:p>
        </p:txBody>
      </p:sp>
      <p:sp>
        <p:nvSpPr>
          <p:cNvPr id="203" name="文本框 202"/>
          <p:cNvSpPr txBox="1"/>
          <p:nvPr>
            <p:custDataLst>
              <p:tags r:id="rId32"/>
            </p:custDataLst>
          </p:nvPr>
        </p:nvSpPr>
        <p:spPr bwMode="auto">
          <a:xfrm>
            <a:off x="1003935" y="3712845"/>
            <a:ext cx="484378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0" rIns="90000" bIns="46800">
            <a:noAutofit/>
          </a:bodyPr>
          <a:p>
            <a:pPr marL="0" lvl="0" indent="0" algn="l" defTabSz="913765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defRPr/>
            </a:pPr>
            <a:r>
              <a:rPr kumimoji="0" lang="zh-CN" altLang="en-US" sz="2400" i="0" kern="1200" cap="none" spc="150" normalizeH="0" noProof="0" dirty="0">
                <a:ln>
                  <a:noFill/>
                </a:ln>
                <a:solidFill>
                  <a:schemeClr val="dk1"/>
                </a:solidFill>
                <a:effectLst/>
                <a:latin typeface="Arial" panose="020B0604020202020204" pitchFamily="34" charset="0"/>
                <a:ea typeface="汉仪粗简黑简" panose="00020600040101010101" charset="-122"/>
                <a:cs typeface="方正大黑体_GBK" panose="02010600010101010101" charset="-122"/>
                <a:sym typeface="+mn-ea"/>
              </a:rPr>
              <a:t>银企之间，由于结算凭证传递的时间差（原因），而造成的一方已经入账、而另一方因未收到结算凭证，尚未入账的款项。</a:t>
            </a:r>
            <a:endParaRPr kumimoji="0" lang="zh-CN" altLang="en-US" sz="2400" i="0" kern="1200" cap="none" spc="150" normalizeH="0" noProof="0" dirty="0">
              <a:ln>
                <a:noFill/>
              </a:ln>
              <a:solidFill>
                <a:schemeClr val="dk1"/>
              </a:solidFill>
              <a:effectLst/>
              <a:latin typeface="Arial" panose="020B0604020202020204" pitchFamily="34" charset="0"/>
              <a:ea typeface="汉仪粗简黑简" panose="00020600040101010101" charset="-122"/>
              <a:cs typeface="方正大黑体_GBK" panose="02010600010101010101" charset="-122"/>
              <a:sym typeface="+mn-ea"/>
            </a:endParaRPr>
          </a:p>
        </p:txBody>
      </p:sp>
      <p:pic>
        <p:nvPicPr>
          <p:cNvPr id="204" name="图片 203"/>
          <p:cNvPicPr>
            <a:picLocks noChangeAspect="1"/>
          </p:cNvPicPr>
          <p:nvPr/>
        </p:nvPicPr>
        <p:blipFill>
          <a:blip r:embed="rId33"/>
          <a:srcRect l="2507" t="6368" r="66994" b="37163"/>
          <a:stretch>
            <a:fillRect/>
          </a:stretch>
        </p:blipFill>
        <p:spPr>
          <a:xfrm>
            <a:off x="5976620" y="4203700"/>
            <a:ext cx="1036320" cy="1171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6" name="图片 205" descr="1eb7e89ef963f5f9539eca125143dbb0"/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7209155" y="4161155"/>
            <a:ext cx="1454785" cy="1256030"/>
          </a:xfrm>
          <a:prstGeom prst="rect">
            <a:avLst/>
          </a:prstGeom>
        </p:spPr>
      </p:pic>
    </p:spTree>
    <p:custDataLst>
      <p:tags r:id="rId3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B9E13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B9E13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B9E13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2" dur="indefinite"/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B9E13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B9E13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93" grpId="0"/>
      <p:bldP spid="199" grpId="0"/>
      <p:bldP spid="200" grpId="0"/>
      <p:bldP spid="195" grpId="0"/>
      <p:bldP spid="20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7" name="图片 6" descr="图片包含 形状&#10;&#10;描述已自动生成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28675" name="TextBox 4"/>
          <p:cNvSpPr txBox="1"/>
          <p:nvPr/>
        </p:nvSpPr>
        <p:spPr>
          <a:xfrm>
            <a:off x="3178175" y="61595"/>
            <a:ext cx="627888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/>
            <a:r>
              <a:rPr lang="zh-CN" altLang="en-US" sz="3600" dirty="0">
                <a:solidFill>
                  <a:schemeClr val="accent1"/>
                </a:solidFill>
                <a:latin typeface="Arial" panose="020B0604020202020204" pitchFamily="34" charset="0"/>
                <a:ea typeface="汉仪旗黑-75S" panose="00020600040101010101" charset="-122"/>
                <a:cs typeface="汉仪正圆-35S" charset="0"/>
                <a:sym typeface="+mn-ea"/>
              </a:rPr>
              <a:t>二、未达账项</a:t>
            </a:r>
            <a:r>
              <a:rPr lang="en-US" altLang="zh-CN" sz="3600" dirty="0">
                <a:solidFill>
                  <a:schemeClr val="accent1"/>
                </a:solidFill>
                <a:latin typeface="Arial" panose="020B0604020202020204" pitchFamily="34" charset="0"/>
                <a:ea typeface="汉仪旗黑-75S" panose="00020600040101010101" charset="-122"/>
                <a:cs typeface="汉仪正圆-35S" charset="0"/>
                <a:sym typeface="+mn-ea"/>
              </a:rPr>
              <a:t>-</a:t>
            </a:r>
            <a:r>
              <a:rPr lang="zh-CN" altLang="en-US" sz="3600" dirty="0">
                <a:solidFill>
                  <a:schemeClr val="accent1"/>
                </a:solidFill>
                <a:latin typeface="Arial" panose="020B0604020202020204" pitchFamily="34" charset="0"/>
                <a:ea typeface="汉仪旗黑-75S" panose="00020600040101010101" charset="-122"/>
                <a:cs typeface="汉仪正圆-35S" charset="0"/>
              </a:rPr>
              <a:t>未达账项的理解</a:t>
            </a:r>
            <a:endParaRPr lang="zh-CN" altLang="en-US" sz="3600" dirty="0">
              <a:solidFill>
                <a:schemeClr val="accent1"/>
              </a:solidFill>
              <a:latin typeface="Arial" panose="020B0604020202020204" pitchFamily="34" charset="0"/>
              <a:ea typeface="汉仪旗黑-75S" panose="00020600040101010101" charset="-122"/>
              <a:cs typeface="汉仪正圆-35S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912495"/>
            <a:ext cx="1005205" cy="16789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2285" y="3970020"/>
            <a:ext cx="1097915" cy="16567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图片 2" descr="a5b6850dc3cbd31cc10bbf078890d59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10370" y="1104265"/>
            <a:ext cx="2500630" cy="3681730"/>
          </a:xfrm>
          <a:prstGeom prst="rect">
            <a:avLst/>
          </a:prstGeom>
        </p:spPr>
      </p:pic>
      <p:pic>
        <p:nvPicPr>
          <p:cNvPr id="4" name="图片 3" descr="3cdb0d35bb1656b58786c3cdce16dd63"/>
          <p:cNvPicPr>
            <a:picLocks noChangeAspect="1"/>
          </p:cNvPicPr>
          <p:nvPr/>
        </p:nvPicPr>
        <p:blipFill>
          <a:blip r:embed="rId5"/>
          <a:srcRect l="18339" t="7560" r="16158" b="9537"/>
          <a:stretch>
            <a:fillRect/>
          </a:stretch>
        </p:blipFill>
        <p:spPr>
          <a:xfrm>
            <a:off x="0" y="4785360"/>
            <a:ext cx="1904365" cy="1650365"/>
          </a:xfrm>
          <a:prstGeom prst="rect">
            <a:avLst/>
          </a:prstGeom>
        </p:spPr>
      </p:pic>
      <p:pic>
        <p:nvPicPr>
          <p:cNvPr id="5" name="图片 4" descr="f2c1e713737aa8c1d5c4dc8369378a55"/>
          <p:cNvPicPr>
            <a:picLocks noChangeAspect="1"/>
          </p:cNvPicPr>
          <p:nvPr/>
        </p:nvPicPr>
        <p:blipFill>
          <a:blip r:embed="rId6"/>
          <a:srcRect l="17860" t="35000" b="14205"/>
          <a:stretch>
            <a:fillRect/>
          </a:stretch>
        </p:blipFill>
        <p:spPr>
          <a:xfrm>
            <a:off x="128905" y="706755"/>
            <a:ext cx="2978785" cy="3512185"/>
          </a:xfrm>
          <a:prstGeom prst="rect">
            <a:avLst/>
          </a:prstGeom>
        </p:spPr>
      </p:pic>
      <p:pic>
        <p:nvPicPr>
          <p:cNvPr id="206" name="内容占位符 205" descr="1eb7e89ef963f5f9539eca125143dbb0"/>
          <p:cNvPicPr>
            <a:picLocks noChangeAspect="1"/>
          </p:cNvPicPr>
          <p:nvPr>
            <p:ph idx="4294967295"/>
          </p:nvPr>
        </p:nvPicPr>
        <p:blipFill>
          <a:blip r:embed="rId7"/>
          <a:stretch>
            <a:fillRect/>
          </a:stretch>
        </p:blipFill>
        <p:spPr>
          <a:xfrm>
            <a:off x="9650095" y="4785360"/>
            <a:ext cx="20574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" name="图片 203"/>
          <p:cNvPicPr>
            <a:picLocks noChangeAspect="1"/>
          </p:cNvPicPr>
          <p:nvPr/>
        </p:nvPicPr>
        <p:blipFill>
          <a:blip r:embed="rId8"/>
          <a:srcRect l="2507" t="6368" r="66994" b="37163"/>
          <a:stretch>
            <a:fillRect/>
          </a:stretch>
        </p:blipFill>
        <p:spPr>
          <a:xfrm>
            <a:off x="1772285" y="5264785"/>
            <a:ext cx="1036320" cy="1171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2" name="直接箭头连接符 11"/>
          <p:cNvCxnSpPr/>
          <p:nvPr>
            <p:custDataLst>
              <p:tags r:id="rId9"/>
            </p:custDataLst>
          </p:nvPr>
        </p:nvCxnSpPr>
        <p:spPr>
          <a:xfrm flipV="1">
            <a:off x="3352800" y="1770380"/>
            <a:ext cx="1857375" cy="820420"/>
          </a:xfrm>
          <a:prstGeom prst="straightConnector1">
            <a:avLst/>
          </a:prstGeom>
          <a:solidFill>
            <a:schemeClr val="accent1"/>
          </a:solidFill>
          <a:ln w="117475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3" name="直接箭头连接符 12"/>
          <p:cNvCxnSpPr/>
          <p:nvPr>
            <p:custDataLst>
              <p:tags r:id="rId10"/>
            </p:custDataLst>
          </p:nvPr>
        </p:nvCxnSpPr>
        <p:spPr>
          <a:xfrm>
            <a:off x="7391400" y="1828800"/>
            <a:ext cx="1828800" cy="762000"/>
          </a:xfrm>
          <a:prstGeom prst="straightConnector1">
            <a:avLst/>
          </a:prstGeom>
          <a:solidFill>
            <a:schemeClr val="accent1"/>
          </a:solidFill>
          <a:ln w="117475" cap="flat" cmpd="sng" algn="ctr">
            <a:solidFill>
              <a:srgbClr val="0033CC"/>
            </a:solidFill>
            <a:prstDash val="sysDash"/>
            <a:round/>
            <a:headEnd type="none" w="med" len="med"/>
            <a:tailEnd type="arrow" w="med" len="med"/>
          </a:ln>
        </p:spPr>
      </p:cxnSp>
      <p:sp>
        <p:nvSpPr>
          <p:cNvPr id="14" name="文本框 13"/>
          <p:cNvSpPr txBox="1"/>
          <p:nvPr/>
        </p:nvSpPr>
        <p:spPr>
          <a:xfrm rot="20220000">
            <a:off x="2958465" y="1498600"/>
            <a:ext cx="23456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汉仪粗简黑简" panose="00020600040101010101" charset="-122"/>
              </a:rPr>
              <a:t>企业已记账</a:t>
            </a:r>
            <a:endParaRPr lang="zh-CN" altLang="en-US" sz="3200">
              <a:solidFill>
                <a:srgbClr val="000000"/>
              </a:solidFill>
              <a:latin typeface="Arial" panose="020B0604020202020204" pitchFamily="34" charset="0"/>
              <a:ea typeface="汉仪粗简黑简" panose="00020600040101010101" charset="-122"/>
            </a:endParaRPr>
          </a:p>
        </p:txBody>
      </p:sp>
      <p:sp>
        <p:nvSpPr>
          <p:cNvPr id="15" name="圆角矩形标注 14"/>
          <p:cNvSpPr/>
          <p:nvPr>
            <p:custDataLst>
              <p:tags r:id="rId11"/>
            </p:custDataLst>
          </p:nvPr>
        </p:nvSpPr>
        <p:spPr>
          <a:xfrm rot="10800000">
            <a:off x="3489325" y="2667000"/>
            <a:ext cx="1981200" cy="1066800"/>
          </a:xfrm>
          <a:prstGeom prst="wedgeRoundRectCallout">
            <a:avLst>
              <a:gd name="adj1" fmla="val 5000"/>
              <a:gd name="adj2" fmla="val 93392"/>
              <a:gd name="adj3" fmla="val 16667"/>
            </a:avLst>
          </a:prstGeom>
          <a:gradFill>
            <a:gsLst>
              <a:gs pos="0">
                <a:schemeClr val="accent5">
                  <a:satMod val="103000"/>
                  <a:lumMod val="102000"/>
                  <a:tint val="94000"/>
                </a:schemeClr>
              </a:gs>
              <a:gs pos="50000">
                <a:schemeClr val="accent5">
                  <a:satMod val="110000"/>
                  <a:lumMod val="100000"/>
                  <a:shade val="100000"/>
                </a:schemeClr>
              </a:gs>
              <a:gs pos="100000">
                <a:schemeClr val="accent5">
                  <a:lumMod val="99000"/>
                  <a:satMod val="120000"/>
                  <a:shade val="78000"/>
                </a:schemeClr>
              </a:gs>
              <a:gs pos="0">
                <a:srgbClr val="A24E62">
                  <a:lumMod val="98000"/>
                  <a:lumOff val="2000"/>
                </a:srgbClr>
              </a:gs>
              <a:gs pos="50000">
                <a:srgbClr val="A24E62"/>
              </a:gs>
              <a:gs pos="100000">
                <a:srgbClr val="A24E62">
                  <a:lumMod val="99000"/>
                </a:srgbClr>
              </a:gs>
            </a:gsLst>
            <a:lin ang="54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/>
          <a:p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dk1"/>
              </a:solidFill>
              <a:effectLst/>
              <a:latin typeface="汉仪正圆-35S" charset="0"/>
              <a:cs typeface="汉仪正圆-35S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489325" y="2785745"/>
            <a:ext cx="215900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solidFill>
                  <a:srgbClr val="FFFFFF"/>
                </a:solidFill>
                <a:latin typeface="Arial" panose="020B0604020202020204" pitchFamily="34" charset="0"/>
                <a:ea typeface="汉仪粗简黑简" panose="00020600040101010101" charset="-122"/>
              </a:rPr>
              <a:t>企业收款已记</a:t>
            </a:r>
            <a:endParaRPr lang="zh-CN" altLang="en-US" sz="2400">
              <a:solidFill>
                <a:srgbClr val="FFFFFF"/>
              </a:solidFill>
              <a:latin typeface="Arial" panose="020B0604020202020204" pitchFamily="34" charset="0"/>
              <a:ea typeface="汉仪粗简黑简" panose="00020600040101010101" charset="-122"/>
            </a:endParaRPr>
          </a:p>
          <a:p>
            <a:r>
              <a:rPr lang="zh-CN" altLang="en-US" sz="2400">
                <a:solidFill>
                  <a:srgbClr val="FFFFFF"/>
                </a:solidFill>
                <a:latin typeface="Arial" panose="020B0604020202020204" pitchFamily="34" charset="0"/>
                <a:ea typeface="汉仪粗简黑简" panose="00020600040101010101" charset="-122"/>
              </a:rPr>
              <a:t>企业付款已记</a:t>
            </a:r>
            <a:endParaRPr lang="zh-CN" altLang="en-US" sz="2400">
              <a:solidFill>
                <a:srgbClr val="FFFFFF"/>
              </a:solidFill>
              <a:latin typeface="Arial" panose="020B0604020202020204" pitchFamily="34" charset="0"/>
              <a:ea typeface="汉仪粗简黑简" panose="0002060004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 rot="1260000">
            <a:off x="7277100" y="1464310"/>
            <a:ext cx="23456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汉仪粗简黑简" panose="00020600040101010101" charset="-122"/>
              </a:rPr>
              <a:t>银行未记账</a:t>
            </a:r>
            <a:endParaRPr lang="zh-CN" altLang="en-US" sz="3200">
              <a:solidFill>
                <a:srgbClr val="000000"/>
              </a:solidFill>
              <a:latin typeface="Arial" panose="020B0604020202020204" pitchFamily="34" charset="0"/>
              <a:ea typeface="汉仪粗简黑简" panose="00020600040101010101" charset="-122"/>
            </a:endParaRPr>
          </a:p>
        </p:txBody>
      </p:sp>
      <p:cxnSp>
        <p:nvCxnSpPr>
          <p:cNvPr id="18" name="直接箭头连接符 17"/>
          <p:cNvCxnSpPr/>
          <p:nvPr>
            <p:custDataLst>
              <p:tags r:id="rId12"/>
            </p:custDataLst>
          </p:nvPr>
        </p:nvCxnSpPr>
        <p:spPr>
          <a:xfrm flipH="1">
            <a:off x="7543800" y="4119880"/>
            <a:ext cx="1766570" cy="1214120"/>
          </a:xfrm>
          <a:prstGeom prst="straightConnector1">
            <a:avLst/>
          </a:prstGeom>
          <a:solidFill>
            <a:schemeClr val="accent1"/>
          </a:solidFill>
          <a:ln w="11747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9" name="直接箭头连接符 18"/>
          <p:cNvCxnSpPr/>
          <p:nvPr>
            <p:custDataLst>
              <p:tags r:id="rId13"/>
            </p:custDataLst>
          </p:nvPr>
        </p:nvCxnSpPr>
        <p:spPr>
          <a:xfrm flipH="1" flipV="1">
            <a:off x="3178175" y="4462145"/>
            <a:ext cx="1851025" cy="948055"/>
          </a:xfrm>
          <a:prstGeom prst="straightConnector1">
            <a:avLst/>
          </a:prstGeom>
          <a:solidFill>
            <a:schemeClr val="accent1"/>
          </a:solidFill>
          <a:ln w="117475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 w="med" len="med"/>
          </a:ln>
        </p:spPr>
      </p:cxnSp>
      <p:sp>
        <p:nvSpPr>
          <p:cNvPr id="20" name="文本框 19"/>
          <p:cNvSpPr txBox="1"/>
          <p:nvPr/>
        </p:nvSpPr>
        <p:spPr>
          <a:xfrm rot="19560000">
            <a:off x="7002145" y="3794760"/>
            <a:ext cx="2345690" cy="5835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p>
            <a:r>
              <a:rPr lang="zh-CN" altLang="en-US" sz="3200">
                <a:solidFill>
                  <a:srgbClr val="000000"/>
                </a:solidFill>
                <a:effectLst/>
                <a:latin typeface="Arial" panose="020B0604020202020204" pitchFamily="34" charset="0"/>
                <a:ea typeface="汉仪粗简黑简" panose="00020600040101010101" charset="-122"/>
              </a:rPr>
              <a:t>银行已记账</a:t>
            </a:r>
            <a:endParaRPr lang="zh-CN" altLang="en-US" sz="3200">
              <a:solidFill>
                <a:srgbClr val="000000"/>
              </a:solidFill>
              <a:effectLst/>
              <a:latin typeface="Arial" panose="020B0604020202020204" pitchFamily="34" charset="0"/>
              <a:ea typeface="汉仪粗简黑简" panose="00020600040101010101" charset="-122"/>
            </a:endParaRPr>
          </a:p>
        </p:txBody>
      </p:sp>
      <p:sp>
        <p:nvSpPr>
          <p:cNvPr id="21" name="圆角矩形标注 20"/>
          <p:cNvSpPr/>
          <p:nvPr>
            <p:custDataLst>
              <p:tags r:id="rId14"/>
            </p:custDataLst>
          </p:nvPr>
        </p:nvSpPr>
        <p:spPr>
          <a:xfrm rot="10800000">
            <a:off x="7543800" y="5379085"/>
            <a:ext cx="2026920" cy="952500"/>
          </a:xfrm>
          <a:prstGeom prst="wedgeRoundRectCallout">
            <a:avLst>
              <a:gd name="adj1" fmla="val -26947"/>
              <a:gd name="adj2" fmla="val 145400"/>
              <a:gd name="adj3" fmla="val 16667"/>
            </a:avLst>
          </a:prstGeom>
          <a:noFill/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/>
          <a:p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dk1"/>
              </a:solidFill>
              <a:effectLst/>
              <a:latin typeface="汉仪正圆-35S" charset="0"/>
              <a:cs typeface="汉仪正圆-35S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 rot="1620000">
            <a:off x="3182620" y="4325620"/>
            <a:ext cx="23456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汉仪粗简黑简" panose="00020600040101010101" charset="-122"/>
              </a:rPr>
              <a:t>企业未记账</a:t>
            </a:r>
            <a:endParaRPr lang="zh-CN" altLang="en-US" sz="3200">
              <a:solidFill>
                <a:srgbClr val="000000"/>
              </a:solidFill>
              <a:latin typeface="Arial" panose="020B0604020202020204" pitchFamily="34" charset="0"/>
              <a:ea typeface="汉仪粗简黑简" panose="00020600040101010101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544435" y="5501640"/>
            <a:ext cx="210502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solidFill>
                  <a:srgbClr val="000000"/>
                </a:solidFill>
                <a:latin typeface="Arial" panose="020B0604020202020204" pitchFamily="34" charset="0"/>
                <a:ea typeface="汉仪粗简黑简" panose="00020600040101010101" charset="-122"/>
              </a:rPr>
              <a:t>银行收款已记</a:t>
            </a:r>
            <a:endParaRPr lang="zh-CN" altLang="en-US" sz="2400">
              <a:solidFill>
                <a:srgbClr val="000000"/>
              </a:solidFill>
              <a:latin typeface="Arial" panose="020B0604020202020204" pitchFamily="34" charset="0"/>
              <a:ea typeface="汉仪粗简黑简" panose="00020600040101010101" charset="-122"/>
            </a:endParaRPr>
          </a:p>
          <a:p>
            <a:r>
              <a:rPr lang="zh-CN" altLang="en-US" sz="2400">
                <a:solidFill>
                  <a:srgbClr val="000000"/>
                </a:solidFill>
                <a:latin typeface="Arial" panose="020B0604020202020204" pitchFamily="34" charset="0"/>
                <a:ea typeface="汉仪粗简黑简" panose="00020600040101010101" charset="-122"/>
              </a:rPr>
              <a:t>银行付款已记</a:t>
            </a:r>
            <a:endParaRPr lang="zh-CN" altLang="en-US" sz="2400">
              <a:solidFill>
                <a:srgbClr val="000000"/>
              </a:solidFill>
              <a:latin typeface="Arial" panose="020B0604020202020204" pitchFamily="34" charset="0"/>
              <a:ea typeface="汉仪粗简黑简" panose="00020600040101010101" charset="-122"/>
            </a:endParaRPr>
          </a:p>
        </p:txBody>
      </p:sp>
      <p:sp>
        <p:nvSpPr>
          <p:cNvPr id="124" name="矩形 123"/>
          <p:cNvSpPr/>
          <p:nvPr>
            <p:custDataLst>
              <p:tags r:id="rId15"/>
            </p:custDataLst>
          </p:nvPr>
        </p:nvSpPr>
        <p:spPr>
          <a:xfrm>
            <a:off x="354330" y="3825240"/>
            <a:ext cx="2280920" cy="970280"/>
          </a:xfrm>
          <a:prstGeom prst="rect">
            <a:avLst/>
          </a:prstGeom>
          <a:solidFill>
            <a:srgbClr val="484D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lt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23" name="矩形 122"/>
          <p:cNvSpPr/>
          <p:nvPr>
            <p:custDataLst>
              <p:tags r:id="rId16"/>
            </p:custDataLst>
          </p:nvPr>
        </p:nvSpPr>
        <p:spPr>
          <a:xfrm>
            <a:off x="337185" y="3797300"/>
            <a:ext cx="2315845" cy="1025525"/>
          </a:xfrm>
          <a:prstGeom prst="rect">
            <a:avLst/>
          </a:prstGeom>
          <a:noFill/>
          <a:ln w="28575">
            <a:solidFill>
              <a:srgbClr val="4AA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lt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29" name="Freeform 5"/>
          <p:cNvSpPr/>
          <p:nvPr>
            <p:custDataLst>
              <p:tags r:id="rId17"/>
            </p:custDataLst>
          </p:nvPr>
        </p:nvSpPr>
        <p:spPr bwMode="auto">
          <a:xfrm>
            <a:off x="508000" y="3938270"/>
            <a:ext cx="944880" cy="455930"/>
          </a:xfrm>
          <a:custGeom>
            <a:avLst/>
            <a:gdLst>
              <a:gd name="T0" fmla="*/ 1306 w 1306"/>
              <a:gd name="T1" fmla="*/ 7 h 619"/>
              <a:gd name="T2" fmla="*/ 1306 w 1306"/>
              <a:gd name="T3" fmla="*/ 612 h 619"/>
              <a:gd name="T4" fmla="*/ 1298 w 1306"/>
              <a:gd name="T5" fmla="*/ 619 h 619"/>
              <a:gd name="T6" fmla="*/ 7 w 1306"/>
              <a:gd name="T7" fmla="*/ 619 h 619"/>
              <a:gd name="T8" fmla="*/ 0 w 1306"/>
              <a:gd name="T9" fmla="*/ 612 h 619"/>
              <a:gd name="T10" fmla="*/ 0 w 1306"/>
              <a:gd name="T11" fmla="*/ 7 h 619"/>
              <a:gd name="T12" fmla="*/ 7 w 1306"/>
              <a:gd name="T13" fmla="*/ 0 h 619"/>
              <a:gd name="T14" fmla="*/ 1298 w 1306"/>
              <a:gd name="T15" fmla="*/ 0 h 619"/>
              <a:gd name="T16" fmla="*/ 1306 w 1306"/>
              <a:gd name="T17" fmla="*/ 7 h 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06" h="619">
                <a:moveTo>
                  <a:pt x="1306" y="7"/>
                </a:moveTo>
                <a:cubicBezTo>
                  <a:pt x="1306" y="612"/>
                  <a:pt x="1306" y="612"/>
                  <a:pt x="1306" y="612"/>
                </a:cubicBezTo>
                <a:cubicBezTo>
                  <a:pt x="1306" y="616"/>
                  <a:pt x="1302" y="619"/>
                  <a:pt x="1298" y="619"/>
                </a:cubicBezTo>
                <a:cubicBezTo>
                  <a:pt x="7" y="619"/>
                  <a:pt x="7" y="619"/>
                  <a:pt x="7" y="619"/>
                </a:cubicBezTo>
                <a:cubicBezTo>
                  <a:pt x="3" y="619"/>
                  <a:pt x="0" y="616"/>
                  <a:pt x="0" y="612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298" y="0"/>
                  <a:pt x="1298" y="0"/>
                  <a:pt x="1298" y="0"/>
                </a:cubicBezTo>
                <a:cubicBezTo>
                  <a:pt x="1302" y="0"/>
                  <a:pt x="1306" y="3"/>
                  <a:pt x="1306" y="7"/>
                </a:cubicBezTo>
              </a:path>
            </a:pathLst>
          </a:cu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30" name="Freeform 6"/>
          <p:cNvSpPr/>
          <p:nvPr>
            <p:custDataLst>
              <p:tags r:id="rId18"/>
            </p:custDataLst>
          </p:nvPr>
        </p:nvSpPr>
        <p:spPr bwMode="auto">
          <a:xfrm>
            <a:off x="513715" y="3943350"/>
            <a:ext cx="933450" cy="445770"/>
          </a:xfrm>
          <a:custGeom>
            <a:avLst/>
            <a:gdLst>
              <a:gd name="T0" fmla="*/ 1282 w 1290"/>
              <a:gd name="T1" fmla="*/ 0 h 605"/>
              <a:gd name="T2" fmla="*/ 7 w 1290"/>
              <a:gd name="T3" fmla="*/ 0 h 605"/>
              <a:gd name="T4" fmla="*/ 0 w 1290"/>
              <a:gd name="T5" fmla="*/ 8 h 605"/>
              <a:gd name="T6" fmla="*/ 0 w 1290"/>
              <a:gd name="T7" fmla="*/ 598 h 605"/>
              <a:gd name="T8" fmla="*/ 7 w 1290"/>
              <a:gd name="T9" fmla="*/ 605 h 605"/>
              <a:gd name="T10" fmla="*/ 1282 w 1290"/>
              <a:gd name="T11" fmla="*/ 605 h 605"/>
              <a:gd name="T12" fmla="*/ 1290 w 1290"/>
              <a:gd name="T13" fmla="*/ 598 h 605"/>
              <a:gd name="T14" fmla="*/ 1290 w 1290"/>
              <a:gd name="T15" fmla="*/ 8 h 605"/>
              <a:gd name="T16" fmla="*/ 1282 w 1290"/>
              <a:gd name="T17" fmla="*/ 0 h 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90" h="605">
                <a:moveTo>
                  <a:pt x="1282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4"/>
                  <a:pt x="0" y="8"/>
                </a:cubicBezTo>
                <a:cubicBezTo>
                  <a:pt x="0" y="598"/>
                  <a:pt x="0" y="598"/>
                  <a:pt x="0" y="598"/>
                </a:cubicBezTo>
                <a:cubicBezTo>
                  <a:pt x="0" y="602"/>
                  <a:pt x="3" y="605"/>
                  <a:pt x="7" y="605"/>
                </a:cubicBezTo>
                <a:cubicBezTo>
                  <a:pt x="1282" y="605"/>
                  <a:pt x="1282" y="605"/>
                  <a:pt x="1282" y="605"/>
                </a:cubicBezTo>
                <a:cubicBezTo>
                  <a:pt x="1287" y="605"/>
                  <a:pt x="1290" y="602"/>
                  <a:pt x="1290" y="598"/>
                </a:cubicBezTo>
                <a:cubicBezTo>
                  <a:pt x="1290" y="8"/>
                  <a:pt x="1290" y="8"/>
                  <a:pt x="1290" y="8"/>
                </a:cubicBezTo>
                <a:cubicBezTo>
                  <a:pt x="1290" y="4"/>
                  <a:pt x="1287" y="0"/>
                  <a:pt x="1282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31" name="Freeform 7"/>
          <p:cNvSpPr/>
          <p:nvPr>
            <p:custDataLst>
              <p:tags r:id="rId19"/>
            </p:custDataLst>
          </p:nvPr>
        </p:nvSpPr>
        <p:spPr bwMode="auto">
          <a:xfrm>
            <a:off x="494665" y="4278630"/>
            <a:ext cx="27305" cy="36830"/>
          </a:xfrm>
          <a:custGeom>
            <a:avLst/>
            <a:gdLst>
              <a:gd name="T0" fmla="*/ 2 w 38"/>
              <a:gd name="T1" fmla="*/ 32 h 50"/>
              <a:gd name="T2" fmla="*/ 2 w 38"/>
              <a:gd name="T3" fmla="*/ 22 h 50"/>
              <a:gd name="T4" fmla="*/ 8 w 38"/>
              <a:gd name="T5" fmla="*/ 4 h 50"/>
              <a:gd name="T6" fmla="*/ 36 w 38"/>
              <a:gd name="T7" fmla="*/ 22 h 50"/>
              <a:gd name="T8" fmla="*/ 15 w 38"/>
              <a:gd name="T9" fmla="*/ 43 h 50"/>
              <a:gd name="T10" fmla="*/ 2 w 38"/>
              <a:gd name="T11" fmla="*/ 32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" h="50">
                <a:moveTo>
                  <a:pt x="2" y="32"/>
                </a:moveTo>
                <a:cubicBezTo>
                  <a:pt x="2" y="32"/>
                  <a:pt x="1" y="25"/>
                  <a:pt x="2" y="22"/>
                </a:cubicBezTo>
                <a:cubicBezTo>
                  <a:pt x="3" y="17"/>
                  <a:pt x="1" y="8"/>
                  <a:pt x="8" y="4"/>
                </a:cubicBezTo>
                <a:cubicBezTo>
                  <a:pt x="15" y="0"/>
                  <a:pt x="34" y="17"/>
                  <a:pt x="36" y="22"/>
                </a:cubicBezTo>
                <a:cubicBezTo>
                  <a:pt x="38" y="27"/>
                  <a:pt x="30" y="36"/>
                  <a:pt x="15" y="43"/>
                </a:cubicBezTo>
                <a:cubicBezTo>
                  <a:pt x="0" y="50"/>
                  <a:pt x="2" y="32"/>
                  <a:pt x="2" y="32"/>
                </a:cubicBezTo>
                <a:close/>
              </a:path>
            </a:pathLst>
          </a:custGeom>
          <a:solidFill>
            <a:srgbClr val="EEA8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32" name="Freeform 8"/>
          <p:cNvSpPr/>
          <p:nvPr>
            <p:custDataLst>
              <p:tags r:id="rId20"/>
            </p:custDataLst>
          </p:nvPr>
        </p:nvSpPr>
        <p:spPr bwMode="auto">
          <a:xfrm>
            <a:off x="498475" y="4254500"/>
            <a:ext cx="41275" cy="54610"/>
          </a:xfrm>
          <a:custGeom>
            <a:avLst/>
            <a:gdLst>
              <a:gd name="T0" fmla="*/ 0 w 57"/>
              <a:gd name="T1" fmla="*/ 39 h 74"/>
              <a:gd name="T2" fmla="*/ 15 w 57"/>
              <a:gd name="T3" fmla="*/ 19 h 74"/>
              <a:gd name="T4" fmla="*/ 36 w 57"/>
              <a:gd name="T5" fmla="*/ 2 h 74"/>
              <a:gd name="T6" fmla="*/ 23 w 57"/>
              <a:gd name="T7" fmla="*/ 21 h 74"/>
              <a:gd name="T8" fmla="*/ 19 w 57"/>
              <a:gd name="T9" fmla="*/ 29 h 74"/>
              <a:gd name="T10" fmla="*/ 27 w 57"/>
              <a:gd name="T11" fmla="*/ 21 h 74"/>
              <a:gd name="T12" fmla="*/ 49 w 57"/>
              <a:gd name="T13" fmla="*/ 5 h 74"/>
              <a:gd name="T14" fmla="*/ 49 w 57"/>
              <a:gd name="T15" fmla="*/ 11 h 74"/>
              <a:gd name="T16" fmla="*/ 52 w 57"/>
              <a:gd name="T17" fmla="*/ 11 h 74"/>
              <a:gd name="T18" fmla="*/ 40 w 57"/>
              <a:gd name="T19" fmla="*/ 36 h 74"/>
              <a:gd name="T20" fmla="*/ 48 w 57"/>
              <a:gd name="T21" fmla="*/ 33 h 74"/>
              <a:gd name="T22" fmla="*/ 25 w 57"/>
              <a:gd name="T23" fmla="*/ 65 h 74"/>
              <a:gd name="T24" fmla="*/ 0 w 57"/>
              <a:gd name="T25" fmla="*/ 39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7" h="74">
                <a:moveTo>
                  <a:pt x="0" y="39"/>
                </a:moveTo>
                <a:cubicBezTo>
                  <a:pt x="0" y="39"/>
                  <a:pt x="7" y="29"/>
                  <a:pt x="15" y="19"/>
                </a:cubicBezTo>
                <a:cubicBezTo>
                  <a:pt x="23" y="10"/>
                  <a:pt x="34" y="0"/>
                  <a:pt x="36" y="2"/>
                </a:cubicBezTo>
                <a:cubicBezTo>
                  <a:pt x="39" y="5"/>
                  <a:pt x="30" y="12"/>
                  <a:pt x="23" y="21"/>
                </a:cubicBezTo>
                <a:cubicBezTo>
                  <a:pt x="16" y="30"/>
                  <a:pt x="19" y="29"/>
                  <a:pt x="19" y="29"/>
                </a:cubicBezTo>
                <a:cubicBezTo>
                  <a:pt x="19" y="29"/>
                  <a:pt x="18" y="29"/>
                  <a:pt x="27" y="21"/>
                </a:cubicBezTo>
                <a:cubicBezTo>
                  <a:pt x="37" y="13"/>
                  <a:pt x="47" y="4"/>
                  <a:pt x="49" y="5"/>
                </a:cubicBezTo>
                <a:cubicBezTo>
                  <a:pt x="51" y="7"/>
                  <a:pt x="51" y="8"/>
                  <a:pt x="49" y="11"/>
                </a:cubicBezTo>
                <a:cubicBezTo>
                  <a:pt x="51" y="10"/>
                  <a:pt x="51" y="10"/>
                  <a:pt x="52" y="11"/>
                </a:cubicBezTo>
                <a:cubicBezTo>
                  <a:pt x="57" y="15"/>
                  <a:pt x="45" y="30"/>
                  <a:pt x="40" y="36"/>
                </a:cubicBezTo>
                <a:cubicBezTo>
                  <a:pt x="44" y="31"/>
                  <a:pt x="47" y="28"/>
                  <a:pt x="48" y="33"/>
                </a:cubicBezTo>
                <a:cubicBezTo>
                  <a:pt x="49" y="37"/>
                  <a:pt x="31" y="58"/>
                  <a:pt x="25" y="65"/>
                </a:cubicBezTo>
                <a:cubicBezTo>
                  <a:pt x="19" y="74"/>
                  <a:pt x="0" y="39"/>
                  <a:pt x="0" y="39"/>
                </a:cubicBezTo>
                <a:close/>
              </a:path>
            </a:pathLst>
          </a:custGeom>
          <a:solidFill>
            <a:srgbClr val="EEA8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33" name="Freeform 9"/>
          <p:cNvSpPr/>
          <p:nvPr>
            <p:custDataLst>
              <p:tags r:id="rId21"/>
            </p:custDataLst>
          </p:nvPr>
        </p:nvSpPr>
        <p:spPr bwMode="auto">
          <a:xfrm>
            <a:off x="305435" y="4801870"/>
            <a:ext cx="82550" cy="35560"/>
          </a:xfrm>
          <a:custGeom>
            <a:avLst/>
            <a:gdLst>
              <a:gd name="T0" fmla="*/ 39 w 114"/>
              <a:gd name="T1" fmla="*/ 6 h 48"/>
              <a:gd name="T2" fmla="*/ 66 w 114"/>
              <a:gd name="T3" fmla="*/ 21 h 48"/>
              <a:gd name="T4" fmla="*/ 111 w 114"/>
              <a:gd name="T5" fmla="*/ 29 h 48"/>
              <a:gd name="T6" fmla="*/ 107 w 114"/>
              <a:gd name="T7" fmla="*/ 43 h 48"/>
              <a:gd name="T8" fmla="*/ 49 w 114"/>
              <a:gd name="T9" fmla="*/ 45 h 48"/>
              <a:gd name="T10" fmla="*/ 6 w 114"/>
              <a:gd name="T11" fmla="*/ 45 h 48"/>
              <a:gd name="T12" fmla="*/ 6 w 114"/>
              <a:gd name="T13" fmla="*/ 7 h 48"/>
              <a:gd name="T14" fmla="*/ 39 w 114"/>
              <a:gd name="T15" fmla="*/ 6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4" h="48">
                <a:moveTo>
                  <a:pt x="39" y="6"/>
                </a:moveTo>
                <a:cubicBezTo>
                  <a:pt x="39" y="6"/>
                  <a:pt x="58" y="17"/>
                  <a:pt x="66" y="21"/>
                </a:cubicBezTo>
                <a:cubicBezTo>
                  <a:pt x="75" y="25"/>
                  <a:pt x="107" y="26"/>
                  <a:pt x="111" y="29"/>
                </a:cubicBezTo>
                <a:cubicBezTo>
                  <a:pt x="114" y="32"/>
                  <a:pt x="113" y="42"/>
                  <a:pt x="107" y="43"/>
                </a:cubicBezTo>
                <a:cubicBezTo>
                  <a:pt x="102" y="44"/>
                  <a:pt x="62" y="48"/>
                  <a:pt x="49" y="45"/>
                </a:cubicBezTo>
                <a:cubicBezTo>
                  <a:pt x="36" y="42"/>
                  <a:pt x="11" y="47"/>
                  <a:pt x="6" y="45"/>
                </a:cubicBezTo>
                <a:cubicBezTo>
                  <a:pt x="0" y="43"/>
                  <a:pt x="4" y="14"/>
                  <a:pt x="6" y="7"/>
                </a:cubicBezTo>
                <a:cubicBezTo>
                  <a:pt x="8" y="0"/>
                  <a:pt x="39" y="6"/>
                  <a:pt x="39" y="6"/>
                </a:cubicBezTo>
                <a:close/>
              </a:path>
            </a:pathLst>
          </a:custGeom>
          <a:solidFill>
            <a:srgbClr val="1819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34" name="Freeform 10"/>
          <p:cNvSpPr/>
          <p:nvPr>
            <p:custDataLst>
              <p:tags r:id="rId22"/>
            </p:custDataLst>
          </p:nvPr>
        </p:nvSpPr>
        <p:spPr bwMode="auto">
          <a:xfrm>
            <a:off x="310515" y="4798060"/>
            <a:ext cx="24765" cy="12700"/>
          </a:xfrm>
          <a:custGeom>
            <a:avLst/>
            <a:gdLst>
              <a:gd name="T0" fmla="*/ 34 w 34"/>
              <a:gd name="T1" fmla="*/ 0 h 17"/>
              <a:gd name="T2" fmla="*/ 32 w 34"/>
              <a:gd name="T3" fmla="*/ 12 h 17"/>
              <a:gd name="T4" fmla="*/ 0 w 34"/>
              <a:gd name="T5" fmla="*/ 13 h 17"/>
              <a:gd name="T6" fmla="*/ 2 w 34"/>
              <a:gd name="T7" fmla="*/ 0 h 17"/>
              <a:gd name="T8" fmla="*/ 34 w 34"/>
              <a:gd name="T9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17">
                <a:moveTo>
                  <a:pt x="34" y="0"/>
                </a:moveTo>
                <a:cubicBezTo>
                  <a:pt x="32" y="12"/>
                  <a:pt x="32" y="12"/>
                  <a:pt x="32" y="12"/>
                </a:cubicBezTo>
                <a:cubicBezTo>
                  <a:pt x="32" y="12"/>
                  <a:pt x="8" y="17"/>
                  <a:pt x="0" y="13"/>
                </a:cubicBezTo>
                <a:cubicBezTo>
                  <a:pt x="2" y="0"/>
                  <a:pt x="2" y="0"/>
                  <a:pt x="2" y="0"/>
                </a:cubicBezTo>
                <a:lnTo>
                  <a:pt x="34" y="0"/>
                </a:lnTo>
                <a:close/>
              </a:path>
            </a:pathLst>
          </a:custGeom>
          <a:solidFill>
            <a:srgbClr val="2224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35" name="Freeform 11"/>
          <p:cNvSpPr/>
          <p:nvPr>
            <p:custDataLst>
              <p:tags r:id="rId23"/>
            </p:custDataLst>
          </p:nvPr>
        </p:nvSpPr>
        <p:spPr bwMode="auto">
          <a:xfrm>
            <a:off x="307340" y="4446270"/>
            <a:ext cx="99060" cy="354330"/>
          </a:xfrm>
          <a:custGeom>
            <a:avLst/>
            <a:gdLst>
              <a:gd name="T0" fmla="*/ 137 w 137"/>
              <a:gd name="T1" fmla="*/ 65 h 481"/>
              <a:gd name="T2" fmla="*/ 134 w 137"/>
              <a:gd name="T3" fmla="*/ 110 h 481"/>
              <a:gd name="T4" fmla="*/ 133 w 137"/>
              <a:gd name="T5" fmla="*/ 123 h 481"/>
              <a:gd name="T6" fmla="*/ 128 w 137"/>
              <a:gd name="T7" fmla="*/ 172 h 481"/>
              <a:gd name="T8" fmla="*/ 111 w 137"/>
              <a:gd name="T9" fmla="*/ 255 h 481"/>
              <a:gd name="T10" fmla="*/ 111 w 137"/>
              <a:gd name="T11" fmla="*/ 255 h 481"/>
              <a:gd name="T12" fmla="*/ 104 w 137"/>
              <a:gd name="T13" fmla="*/ 275 h 481"/>
              <a:gd name="T14" fmla="*/ 98 w 137"/>
              <a:gd name="T15" fmla="*/ 288 h 481"/>
              <a:gd name="T16" fmla="*/ 48 w 137"/>
              <a:gd name="T17" fmla="*/ 481 h 481"/>
              <a:gd name="T18" fmla="*/ 0 w 137"/>
              <a:gd name="T19" fmla="*/ 481 h 481"/>
              <a:gd name="T20" fmla="*/ 21 w 137"/>
              <a:gd name="T21" fmla="*/ 333 h 481"/>
              <a:gd name="T22" fmla="*/ 48 w 137"/>
              <a:gd name="T23" fmla="*/ 223 h 481"/>
              <a:gd name="T24" fmla="*/ 41 w 137"/>
              <a:gd name="T25" fmla="*/ 139 h 481"/>
              <a:gd name="T26" fmla="*/ 56 w 137"/>
              <a:gd name="T27" fmla="*/ 14 h 481"/>
              <a:gd name="T28" fmla="*/ 137 w 137"/>
              <a:gd name="T29" fmla="*/ 65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7" h="481">
                <a:moveTo>
                  <a:pt x="137" y="65"/>
                </a:moveTo>
                <a:cubicBezTo>
                  <a:pt x="137" y="73"/>
                  <a:pt x="136" y="91"/>
                  <a:pt x="134" y="110"/>
                </a:cubicBezTo>
                <a:cubicBezTo>
                  <a:pt x="133" y="114"/>
                  <a:pt x="133" y="119"/>
                  <a:pt x="133" y="123"/>
                </a:cubicBezTo>
                <a:cubicBezTo>
                  <a:pt x="130" y="149"/>
                  <a:pt x="128" y="172"/>
                  <a:pt x="128" y="172"/>
                </a:cubicBezTo>
                <a:cubicBezTo>
                  <a:pt x="124" y="193"/>
                  <a:pt x="118" y="228"/>
                  <a:pt x="111" y="255"/>
                </a:cubicBezTo>
                <a:cubicBezTo>
                  <a:pt x="111" y="255"/>
                  <a:pt x="111" y="255"/>
                  <a:pt x="111" y="255"/>
                </a:cubicBezTo>
                <a:cubicBezTo>
                  <a:pt x="109" y="263"/>
                  <a:pt x="107" y="270"/>
                  <a:pt x="104" y="275"/>
                </a:cubicBezTo>
                <a:cubicBezTo>
                  <a:pt x="102" y="281"/>
                  <a:pt x="100" y="285"/>
                  <a:pt x="98" y="288"/>
                </a:cubicBezTo>
                <a:cubicBezTo>
                  <a:pt x="83" y="307"/>
                  <a:pt x="48" y="481"/>
                  <a:pt x="48" y="481"/>
                </a:cubicBezTo>
                <a:cubicBezTo>
                  <a:pt x="0" y="481"/>
                  <a:pt x="0" y="481"/>
                  <a:pt x="0" y="481"/>
                </a:cubicBezTo>
                <a:cubicBezTo>
                  <a:pt x="0" y="481"/>
                  <a:pt x="10" y="363"/>
                  <a:pt x="21" y="333"/>
                </a:cubicBezTo>
                <a:cubicBezTo>
                  <a:pt x="33" y="300"/>
                  <a:pt x="53" y="255"/>
                  <a:pt x="48" y="223"/>
                </a:cubicBezTo>
                <a:cubicBezTo>
                  <a:pt x="45" y="203"/>
                  <a:pt x="41" y="139"/>
                  <a:pt x="41" y="139"/>
                </a:cubicBezTo>
                <a:cubicBezTo>
                  <a:pt x="41" y="139"/>
                  <a:pt x="37" y="67"/>
                  <a:pt x="56" y="14"/>
                </a:cubicBezTo>
                <a:cubicBezTo>
                  <a:pt x="60" y="0"/>
                  <a:pt x="137" y="65"/>
                  <a:pt x="137" y="65"/>
                </a:cubicBezTo>
                <a:close/>
              </a:path>
            </a:pathLst>
          </a:custGeom>
          <a:solidFill>
            <a:srgbClr val="292C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36" name="Freeform 12"/>
          <p:cNvSpPr/>
          <p:nvPr>
            <p:custDataLst>
              <p:tags r:id="rId24"/>
            </p:custDataLst>
          </p:nvPr>
        </p:nvSpPr>
        <p:spPr bwMode="auto">
          <a:xfrm>
            <a:off x="403225" y="4805045"/>
            <a:ext cx="81915" cy="36195"/>
          </a:xfrm>
          <a:custGeom>
            <a:avLst/>
            <a:gdLst>
              <a:gd name="T0" fmla="*/ 39 w 113"/>
              <a:gd name="T1" fmla="*/ 7 h 49"/>
              <a:gd name="T2" fmla="*/ 66 w 113"/>
              <a:gd name="T3" fmla="*/ 22 h 49"/>
              <a:gd name="T4" fmla="*/ 110 w 113"/>
              <a:gd name="T5" fmla="*/ 31 h 49"/>
              <a:gd name="T6" fmla="*/ 107 w 113"/>
              <a:gd name="T7" fmla="*/ 44 h 49"/>
              <a:gd name="T8" fmla="*/ 49 w 113"/>
              <a:gd name="T9" fmla="*/ 45 h 49"/>
              <a:gd name="T10" fmla="*/ 5 w 113"/>
              <a:gd name="T11" fmla="*/ 45 h 49"/>
              <a:gd name="T12" fmla="*/ 6 w 113"/>
              <a:gd name="T13" fmla="*/ 7 h 49"/>
              <a:gd name="T14" fmla="*/ 39 w 113"/>
              <a:gd name="T15" fmla="*/ 7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3" h="49">
                <a:moveTo>
                  <a:pt x="39" y="7"/>
                </a:moveTo>
                <a:cubicBezTo>
                  <a:pt x="39" y="7"/>
                  <a:pt x="58" y="18"/>
                  <a:pt x="66" y="22"/>
                </a:cubicBezTo>
                <a:cubicBezTo>
                  <a:pt x="75" y="26"/>
                  <a:pt x="107" y="28"/>
                  <a:pt x="110" y="31"/>
                </a:cubicBezTo>
                <a:cubicBezTo>
                  <a:pt x="113" y="34"/>
                  <a:pt x="112" y="44"/>
                  <a:pt x="107" y="44"/>
                </a:cubicBezTo>
                <a:cubicBezTo>
                  <a:pt x="101" y="45"/>
                  <a:pt x="62" y="49"/>
                  <a:pt x="49" y="45"/>
                </a:cubicBezTo>
                <a:cubicBezTo>
                  <a:pt x="35" y="42"/>
                  <a:pt x="11" y="47"/>
                  <a:pt x="5" y="45"/>
                </a:cubicBezTo>
                <a:cubicBezTo>
                  <a:pt x="0" y="43"/>
                  <a:pt x="4" y="14"/>
                  <a:pt x="6" y="7"/>
                </a:cubicBezTo>
                <a:cubicBezTo>
                  <a:pt x="8" y="0"/>
                  <a:pt x="39" y="7"/>
                  <a:pt x="39" y="7"/>
                </a:cubicBezTo>
                <a:close/>
              </a:path>
            </a:pathLst>
          </a:custGeom>
          <a:solidFill>
            <a:srgbClr val="1819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37" name="Freeform 13"/>
          <p:cNvSpPr/>
          <p:nvPr>
            <p:custDataLst>
              <p:tags r:id="rId25"/>
            </p:custDataLst>
          </p:nvPr>
        </p:nvSpPr>
        <p:spPr bwMode="auto">
          <a:xfrm>
            <a:off x="408305" y="4801235"/>
            <a:ext cx="24765" cy="12700"/>
          </a:xfrm>
          <a:custGeom>
            <a:avLst/>
            <a:gdLst>
              <a:gd name="T0" fmla="*/ 34 w 34"/>
              <a:gd name="T1" fmla="*/ 0 h 17"/>
              <a:gd name="T2" fmla="*/ 32 w 34"/>
              <a:gd name="T3" fmla="*/ 13 h 17"/>
              <a:gd name="T4" fmla="*/ 0 w 34"/>
              <a:gd name="T5" fmla="*/ 13 h 17"/>
              <a:gd name="T6" fmla="*/ 2 w 34"/>
              <a:gd name="T7" fmla="*/ 0 h 17"/>
              <a:gd name="T8" fmla="*/ 34 w 34"/>
              <a:gd name="T9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17">
                <a:moveTo>
                  <a:pt x="34" y="0"/>
                </a:moveTo>
                <a:cubicBezTo>
                  <a:pt x="32" y="13"/>
                  <a:pt x="32" y="13"/>
                  <a:pt x="32" y="13"/>
                </a:cubicBezTo>
                <a:cubicBezTo>
                  <a:pt x="32" y="13"/>
                  <a:pt x="8" y="17"/>
                  <a:pt x="0" y="13"/>
                </a:cubicBezTo>
                <a:cubicBezTo>
                  <a:pt x="2" y="0"/>
                  <a:pt x="2" y="0"/>
                  <a:pt x="2" y="0"/>
                </a:cubicBezTo>
                <a:lnTo>
                  <a:pt x="34" y="0"/>
                </a:lnTo>
                <a:close/>
              </a:path>
            </a:pathLst>
          </a:custGeom>
          <a:solidFill>
            <a:srgbClr val="2224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38" name="Freeform 14"/>
          <p:cNvSpPr/>
          <p:nvPr>
            <p:custDataLst>
              <p:tags r:id="rId26"/>
            </p:custDataLst>
          </p:nvPr>
        </p:nvSpPr>
        <p:spPr bwMode="auto">
          <a:xfrm>
            <a:off x="353060" y="4451350"/>
            <a:ext cx="86995" cy="353695"/>
          </a:xfrm>
          <a:custGeom>
            <a:avLst/>
            <a:gdLst>
              <a:gd name="T0" fmla="*/ 53 w 120"/>
              <a:gd name="T1" fmla="*/ 302 h 480"/>
              <a:gd name="T2" fmla="*/ 38 w 120"/>
              <a:gd name="T3" fmla="*/ 216 h 480"/>
              <a:gd name="T4" fmla="*/ 23 w 120"/>
              <a:gd name="T5" fmla="*/ 139 h 480"/>
              <a:gd name="T6" fmla="*/ 5 w 120"/>
              <a:gd name="T7" fmla="*/ 14 h 480"/>
              <a:gd name="T8" fmla="*/ 93 w 120"/>
              <a:gd name="T9" fmla="*/ 35 h 480"/>
              <a:gd name="T10" fmla="*/ 103 w 120"/>
              <a:gd name="T11" fmla="*/ 88 h 480"/>
              <a:gd name="T12" fmla="*/ 110 w 120"/>
              <a:gd name="T13" fmla="*/ 267 h 480"/>
              <a:gd name="T14" fmla="*/ 120 w 120"/>
              <a:gd name="T15" fmla="*/ 480 h 480"/>
              <a:gd name="T16" fmla="*/ 71 w 120"/>
              <a:gd name="T17" fmla="*/ 480 h 480"/>
              <a:gd name="T18" fmla="*/ 57 w 120"/>
              <a:gd name="T19" fmla="*/ 371 h 480"/>
              <a:gd name="T20" fmla="*/ 53 w 120"/>
              <a:gd name="T21" fmla="*/ 302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0" h="480">
                <a:moveTo>
                  <a:pt x="53" y="302"/>
                </a:moveTo>
                <a:cubicBezTo>
                  <a:pt x="51" y="264"/>
                  <a:pt x="48" y="238"/>
                  <a:pt x="38" y="216"/>
                </a:cubicBezTo>
                <a:cubicBezTo>
                  <a:pt x="30" y="197"/>
                  <a:pt x="23" y="139"/>
                  <a:pt x="23" y="139"/>
                </a:cubicBezTo>
                <a:cubicBezTo>
                  <a:pt x="23" y="139"/>
                  <a:pt x="0" y="70"/>
                  <a:pt x="5" y="14"/>
                </a:cubicBezTo>
                <a:cubicBezTo>
                  <a:pt x="6" y="0"/>
                  <a:pt x="93" y="35"/>
                  <a:pt x="93" y="35"/>
                </a:cubicBezTo>
                <a:cubicBezTo>
                  <a:pt x="95" y="43"/>
                  <a:pt x="101" y="69"/>
                  <a:pt x="103" y="88"/>
                </a:cubicBezTo>
                <a:cubicBezTo>
                  <a:pt x="115" y="197"/>
                  <a:pt x="110" y="267"/>
                  <a:pt x="110" y="267"/>
                </a:cubicBezTo>
                <a:cubicBezTo>
                  <a:pt x="103" y="291"/>
                  <a:pt x="120" y="480"/>
                  <a:pt x="120" y="480"/>
                </a:cubicBezTo>
                <a:cubicBezTo>
                  <a:pt x="71" y="480"/>
                  <a:pt x="71" y="480"/>
                  <a:pt x="71" y="480"/>
                </a:cubicBezTo>
                <a:cubicBezTo>
                  <a:pt x="71" y="480"/>
                  <a:pt x="59" y="413"/>
                  <a:pt x="57" y="371"/>
                </a:cubicBezTo>
                <a:cubicBezTo>
                  <a:pt x="57" y="371"/>
                  <a:pt x="52" y="309"/>
                  <a:pt x="53" y="302"/>
                </a:cubicBezTo>
                <a:close/>
              </a:path>
            </a:pathLst>
          </a:custGeom>
          <a:solidFill>
            <a:srgbClr val="292C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39" name="Freeform 15"/>
          <p:cNvSpPr/>
          <p:nvPr>
            <p:custDataLst>
              <p:tags r:id="rId27"/>
            </p:custDataLst>
          </p:nvPr>
        </p:nvSpPr>
        <p:spPr bwMode="auto">
          <a:xfrm>
            <a:off x="336550" y="4300220"/>
            <a:ext cx="83820" cy="213995"/>
          </a:xfrm>
          <a:custGeom>
            <a:avLst/>
            <a:gdLst>
              <a:gd name="T0" fmla="*/ 75 w 116"/>
              <a:gd name="T1" fmla="*/ 10 h 290"/>
              <a:gd name="T2" fmla="*/ 104 w 116"/>
              <a:gd name="T3" fmla="*/ 68 h 290"/>
              <a:gd name="T4" fmla="*/ 107 w 116"/>
              <a:gd name="T5" fmla="*/ 162 h 290"/>
              <a:gd name="T6" fmla="*/ 116 w 116"/>
              <a:gd name="T7" fmla="*/ 241 h 290"/>
              <a:gd name="T8" fmla="*/ 39 w 116"/>
              <a:gd name="T9" fmla="*/ 290 h 290"/>
              <a:gd name="T10" fmla="*/ 13 w 116"/>
              <a:gd name="T11" fmla="*/ 218 h 290"/>
              <a:gd name="T12" fmla="*/ 1 w 116"/>
              <a:gd name="T13" fmla="*/ 118 h 290"/>
              <a:gd name="T14" fmla="*/ 42 w 116"/>
              <a:gd name="T15" fmla="*/ 0 h 290"/>
              <a:gd name="T16" fmla="*/ 75 w 116"/>
              <a:gd name="T17" fmla="*/ 10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6" h="290">
                <a:moveTo>
                  <a:pt x="75" y="10"/>
                </a:moveTo>
                <a:cubicBezTo>
                  <a:pt x="75" y="10"/>
                  <a:pt x="97" y="47"/>
                  <a:pt x="104" y="68"/>
                </a:cubicBezTo>
                <a:cubicBezTo>
                  <a:pt x="111" y="89"/>
                  <a:pt x="105" y="149"/>
                  <a:pt x="107" y="162"/>
                </a:cubicBezTo>
                <a:cubicBezTo>
                  <a:pt x="110" y="200"/>
                  <a:pt x="116" y="241"/>
                  <a:pt x="116" y="241"/>
                </a:cubicBezTo>
                <a:cubicBezTo>
                  <a:pt x="39" y="290"/>
                  <a:pt x="39" y="290"/>
                  <a:pt x="39" y="290"/>
                </a:cubicBezTo>
                <a:cubicBezTo>
                  <a:pt x="39" y="290"/>
                  <a:pt x="25" y="258"/>
                  <a:pt x="13" y="218"/>
                </a:cubicBezTo>
                <a:cubicBezTo>
                  <a:pt x="1" y="178"/>
                  <a:pt x="0" y="142"/>
                  <a:pt x="1" y="118"/>
                </a:cubicBezTo>
                <a:cubicBezTo>
                  <a:pt x="1" y="43"/>
                  <a:pt x="42" y="0"/>
                  <a:pt x="42" y="0"/>
                </a:cubicBezTo>
                <a:lnTo>
                  <a:pt x="75" y="10"/>
                </a:lnTo>
                <a:close/>
              </a:path>
            </a:pathLst>
          </a:custGeom>
          <a:solidFill>
            <a:srgbClr val="CFBE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40" name="Freeform 16"/>
          <p:cNvSpPr/>
          <p:nvPr>
            <p:custDataLst>
              <p:tags r:id="rId28"/>
            </p:custDataLst>
          </p:nvPr>
        </p:nvSpPr>
        <p:spPr bwMode="auto">
          <a:xfrm>
            <a:off x="354330" y="4211955"/>
            <a:ext cx="75565" cy="86995"/>
          </a:xfrm>
          <a:custGeom>
            <a:avLst/>
            <a:gdLst>
              <a:gd name="T0" fmla="*/ 78 w 104"/>
              <a:gd name="T1" fmla="*/ 29 h 118"/>
              <a:gd name="T2" fmla="*/ 89 w 104"/>
              <a:gd name="T3" fmla="*/ 50 h 118"/>
              <a:gd name="T4" fmla="*/ 102 w 104"/>
              <a:gd name="T5" fmla="*/ 74 h 118"/>
              <a:gd name="T6" fmla="*/ 94 w 104"/>
              <a:gd name="T7" fmla="*/ 84 h 118"/>
              <a:gd name="T8" fmla="*/ 86 w 104"/>
              <a:gd name="T9" fmla="*/ 115 h 118"/>
              <a:gd name="T10" fmla="*/ 31 w 104"/>
              <a:gd name="T11" fmla="*/ 108 h 118"/>
              <a:gd name="T12" fmla="*/ 2 w 104"/>
              <a:gd name="T13" fmla="*/ 40 h 118"/>
              <a:gd name="T14" fmla="*/ 78 w 104"/>
              <a:gd name="T15" fmla="*/ 29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4" h="118">
                <a:moveTo>
                  <a:pt x="78" y="29"/>
                </a:moveTo>
                <a:cubicBezTo>
                  <a:pt x="78" y="29"/>
                  <a:pt x="93" y="46"/>
                  <a:pt x="89" y="50"/>
                </a:cubicBezTo>
                <a:cubicBezTo>
                  <a:pt x="85" y="54"/>
                  <a:pt x="100" y="71"/>
                  <a:pt x="102" y="74"/>
                </a:cubicBezTo>
                <a:cubicBezTo>
                  <a:pt x="104" y="76"/>
                  <a:pt x="95" y="81"/>
                  <a:pt x="94" y="84"/>
                </a:cubicBezTo>
                <a:cubicBezTo>
                  <a:pt x="93" y="86"/>
                  <a:pt x="93" y="112"/>
                  <a:pt x="86" y="115"/>
                </a:cubicBezTo>
                <a:cubicBezTo>
                  <a:pt x="79" y="118"/>
                  <a:pt x="42" y="115"/>
                  <a:pt x="31" y="108"/>
                </a:cubicBezTo>
                <a:cubicBezTo>
                  <a:pt x="19" y="101"/>
                  <a:pt x="0" y="60"/>
                  <a:pt x="2" y="40"/>
                </a:cubicBezTo>
                <a:cubicBezTo>
                  <a:pt x="3" y="20"/>
                  <a:pt x="50" y="0"/>
                  <a:pt x="78" y="29"/>
                </a:cubicBezTo>
                <a:close/>
              </a:path>
            </a:pathLst>
          </a:custGeom>
          <a:solidFill>
            <a:srgbClr val="EEA8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41" name="Freeform 17"/>
          <p:cNvSpPr/>
          <p:nvPr>
            <p:custDataLst>
              <p:tags r:id="rId29"/>
            </p:custDataLst>
          </p:nvPr>
        </p:nvSpPr>
        <p:spPr bwMode="auto">
          <a:xfrm>
            <a:off x="369570" y="4223385"/>
            <a:ext cx="30480" cy="106680"/>
          </a:xfrm>
          <a:custGeom>
            <a:avLst/>
            <a:gdLst>
              <a:gd name="T0" fmla="*/ 42 w 42"/>
              <a:gd name="T1" fmla="*/ 94 h 145"/>
              <a:gd name="T2" fmla="*/ 41 w 42"/>
              <a:gd name="T3" fmla="*/ 100 h 145"/>
              <a:gd name="T4" fmla="*/ 41 w 42"/>
              <a:gd name="T5" fmla="*/ 105 h 145"/>
              <a:gd name="T6" fmla="*/ 40 w 42"/>
              <a:gd name="T7" fmla="*/ 135 h 145"/>
              <a:gd name="T8" fmla="*/ 0 w 42"/>
              <a:gd name="T9" fmla="*/ 104 h 145"/>
              <a:gd name="T10" fmla="*/ 2 w 42"/>
              <a:gd name="T11" fmla="*/ 36 h 145"/>
              <a:gd name="T12" fmla="*/ 42 w 42"/>
              <a:gd name="T13" fmla="*/ 94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" h="145">
                <a:moveTo>
                  <a:pt x="42" y="94"/>
                </a:moveTo>
                <a:cubicBezTo>
                  <a:pt x="42" y="94"/>
                  <a:pt x="42" y="97"/>
                  <a:pt x="41" y="100"/>
                </a:cubicBezTo>
                <a:cubicBezTo>
                  <a:pt x="41" y="102"/>
                  <a:pt x="41" y="103"/>
                  <a:pt x="41" y="105"/>
                </a:cubicBezTo>
                <a:cubicBezTo>
                  <a:pt x="40" y="109"/>
                  <a:pt x="39" y="128"/>
                  <a:pt x="40" y="135"/>
                </a:cubicBezTo>
                <a:cubicBezTo>
                  <a:pt x="42" y="145"/>
                  <a:pt x="0" y="104"/>
                  <a:pt x="0" y="104"/>
                </a:cubicBezTo>
                <a:cubicBezTo>
                  <a:pt x="0" y="104"/>
                  <a:pt x="4" y="72"/>
                  <a:pt x="2" y="36"/>
                </a:cubicBezTo>
                <a:cubicBezTo>
                  <a:pt x="0" y="0"/>
                  <a:pt x="42" y="94"/>
                  <a:pt x="42" y="94"/>
                </a:cubicBezTo>
                <a:close/>
              </a:path>
            </a:pathLst>
          </a:custGeom>
          <a:solidFill>
            <a:srgbClr val="EEA8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42" name="Freeform 18"/>
          <p:cNvSpPr/>
          <p:nvPr>
            <p:custDataLst>
              <p:tags r:id="rId30"/>
            </p:custDataLst>
          </p:nvPr>
        </p:nvSpPr>
        <p:spPr bwMode="auto">
          <a:xfrm>
            <a:off x="343535" y="4203700"/>
            <a:ext cx="74295" cy="86995"/>
          </a:xfrm>
          <a:custGeom>
            <a:avLst/>
            <a:gdLst>
              <a:gd name="T0" fmla="*/ 96 w 103"/>
              <a:gd name="T1" fmla="*/ 44 h 118"/>
              <a:gd name="T2" fmla="*/ 80 w 103"/>
              <a:gd name="T3" fmla="*/ 14 h 118"/>
              <a:gd name="T4" fmla="*/ 21 w 103"/>
              <a:gd name="T5" fmla="*/ 38 h 118"/>
              <a:gd name="T6" fmla="*/ 17 w 103"/>
              <a:gd name="T7" fmla="*/ 85 h 118"/>
              <a:gd name="T8" fmla="*/ 37 w 103"/>
              <a:gd name="T9" fmla="*/ 117 h 118"/>
              <a:gd name="T10" fmla="*/ 39 w 103"/>
              <a:gd name="T11" fmla="*/ 88 h 118"/>
              <a:gd name="T12" fmla="*/ 61 w 103"/>
              <a:gd name="T13" fmla="*/ 79 h 118"/>
              <a:gd name="T14" fmla="*/ 62 w 103"/>
              <a:gd name="T15" fmla="*/ 61 h 118"/>
              <a:gd name="T16" fmla="*/ 96 w 103"/>
              <a:gd name="T17" fmla="*/ 44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3" h="118">
                <a:moveTo>
                  <a:pt x="96" y="44"/>
                </a:moveTo>
                <a:cubicBezTo>
                  <a:pt x="96" y="44"/>
                  <a:pt x="103" y="26"/>
                  <a:pt x="80" y="14"/>
                </a:cubicBezTo>
                <a:cubicBezTo>
                  <a:pt x="54" y="0"/>
                  <a:pt x="25" y="36"/>
                  <a:pt x="21" y="38"/>
                </a:cubicBezTo>
                <a:cubicBezTo>
                  <a:pt x="17" y="40"/>
                  <a:pt x="0" y="59"/>
                  <a:pt x="17" y="85"/>
                </a:cubicBezTo>
                <a:cubicBezTo>
                  <a:pt x="38" y="118"/>
                  <a:pt x="37" y="117"/>
                  <a:pt x="37" y="117"/>
                </a:cubicBezTo>
                <a:cubicBezTo>
                  <a:pt x="37" y="117"/>
                  <a:pt x="39" y="93"/>
                  <a:pt x="39" y="88"/>
                </a:cubicBezTo>
                <a:cubicBezTo>
                  <a:pt x="39" y="80"/>
                  <a:pt x="61" y="79"/>
                  <a:pt x="61" y="79"/>
                </a:cubicBezTo>
                <a:cubicBezTo>
                  <a:pt x="61" y="79"/>
                  <a:pt x="52" y="66"/>
                  <a:pt x="62" y="61"/>
                </a:cubicBezTo>
                <a:cubicBezTo>
                  <a:pt x="72" y="56"/>
                  <a:pt x="84" y="43"/>
                  <a:pt x="96" y="44"/>
                </a:cubicBezTo>
                <a:close/>
              </a:path>
            </a:pathLst>
          </a:custGeom>
          <a:solidFill>
            <a:srgbClr val="3A3F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43" name="Freeform 19"/>
          <p:cNvSpPr/>
          <p:nvPr>
            <p:custDataLst>
              <p:tags r:id="rId31"/>
            </p:custDataLst>
          </p:nvPr>
        </p:nvSpPr>
        <p:spPr bwMode="auto">
          <a:xfrm>
            <a:off x="363220" y="4250690"/>
            <a:ext cx="26035" cy="24765"/>
          </a:xfrm>
          <a:custGeom>
            <a:avLst/>
            <a:gdLst>
              <a:gd name="T0" fmla="*/ 22 w 36"/>
              <a:gd name="T1" fmla="*/ 12 h 34"/>
              <a:gd name="T2" fmla="*/ 7 w 36"/>
              <a:gd name="T3" fmla="*/ 9 h 34"/>
              <a:gd name="T4" fmla="*/ 22 w 36"/>
              <a:gd name="T5" fmla="*/ 34 h 34"/>
              <a:gd name="T6" fmla="*/ 22 w 36"/>
              <a:gd name="T7" fmla="*/ 12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" h="34">
                <a:moveTo>
                  <a:pt x="22" y="12"/>
                </a:moveTo>
                <a:cubicBezTo>
                  <a:pt x="21" y="10"/>
                  <a:pt x="15" y="0"/>
                  <a:pt x="7" y="9"/>
                </a:cubicBezTo>
                <a:cubicBezTo>
                  <a:pt x="0" y="18"/>
                  <a:pt x="20" y="34"/>
                  <a:pt x="22" y="34"/>
                </a:cubicBezTo>
                <a:cubicBezTo>
                  <a:pt x="23" y="34"/>
                  <a:pt x="36" y="32"/>
                  <a:pt x="22" y="12"/>
                </a:cubicBezTo>
                <a:close/>
              </a:path>
            </a:pathLst>
          </a:custGeom>
          <a:solidFill>
            <a:srgbClr val="EEA8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44" name="Freeform 20"/>
          <p:cNvSpPr/>
          <p:nvPr>
            <p:custDataLst>
              <p:tags r:id="rId32"/>
            </p:custDataLst>
          </p:nvPr>
        </p:nvSpPr>
        <p:spPr bwMode="auto">
          <a:xfrm>
            <a:off x="338455" y="4474845"/>
            <a:ext cx="84455" cy="24765"/>
          </a:xfrm>
          <a:custGeom>
            <a:avLst/>
            <a:gdLst>
              <a:gd name="T0" fmla="*/ 117 w 117"/>
              <a:gd name="T1" fmla="*/ 20 h 33"/>
              <a:gd name="T2" fmla="*/ 112 w 117"/>
              <a:gd name="T3" fmla="*/ 0 h 33"/>
              <a:gd name="T4" fmla="*/ 0 w 117"/>
              <a:gd name="T5" fmla="*/ 18 h 33"/>
              <a:gd name="T6" fmla="*/ 1 w 117"/>
              <a:gd name="T7" fmla="*/ 33 h 33"/>
              <a:gd name="T8" fmla="*/ 117 w 117"/>
              <a:gd name="T9" fmla="*/ 2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" h="33">
                <a:moveTo>
                  <a:pt x="117" y="20"/>
                </a:moveTo>
                <a:cubicBezTo>
                  <a:pt x="117" y="20"/>
                  <a:pt x="113" y="2"/>
                  <a:pt x="112" y="0"/>
                </a:cubicBezTo>
                <a:cubicBezTo>
                  <a:pt x="0" y="18"/>
                  <a:pt x="0" y="18"/>
                  <a:pt x="0" y="18"/>
                </a:cubicBezTo>
                <a:cubicBezTo>
                  <a:pt x="1" y="33"/>
                  <a:pt x="1" y="33"/>
                  <a:pt x="1" y="33"/>
                </a:cubicBezTo>
                <a:cubicBezTo>
                  <a:pt x="1" y="33"/>
                  <a:pt x="82" y="28"/>
                  <a:pt x="117" y="20"/>
                </a:cubicBezTo>
                <a:close/>
              </a:path>
            </a:pathLst>
          </a:custGeom>
          <a:solidFill>
            <a:srgbClr val="232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45" name="Freeform 21"/>
          <p:cNvSpPr/>
          <p:nvPr>
            <p:custDataLst>
              <p:tags r:id="rId33"/>
            </p:custDataLst>
          </p:nvPr>
        </p:nvSpPr>
        <p:spPr bwMode="auto">
          <a:xfrm>
            <a:off x="321945" y="4431665"/>
            <a:ext cx="56515" cy="127000"/>
          </a:xfrm>
          <a:custGeom>
            <a:avLst/>
            <a:gdLst>
              <a:gd name="T0" fmla="*/ 13 w 78"/>
              <a:gd name="T1" fmla="*/ 0 h 172"/>
              <a:gd name="T2" fmla="*/ 4 w 78"/>
              <a:gd name="T3" fmla="*/ 161 h 172"/>
              <a:gd name="T4" fmla="*/ 78 w 78"/>
              <a:gd name="T5" fmla="*/ 160 h 172"/>
              <a:gd name="T6" fmla="*/ 13 w 78"/>
              <a:gd name="T7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" h="172">
                <a:moveTo>
                  <a:pt x="13" y="0"/>
                </a:moveTo>
                <a:cubicBezTo>
                  <a:pt x="13" y="0"/>
                  <a:pt x="31" y="75"/>
                  <a:pt x="4" y="161"/>
                </a:cubicBezTo>
                <a:cubicBezTo>
                  <a:pt x="0" y="172"/>
                  <a:pt x="78" y="160"/>
                  <a:pt x="78" y="160"/>
                </a:cubicBezTo>
                <a:lnTo>
                  <a:pt x="13" y="0"/>
                </a:lnTo>
                <a:close/>
              </a:path>
            </a:pathLst>
          </a:custGeom>
          <a:solidFill>
            <a:srgbClr val="9091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46" name="Freeform 22"/>
          <p:cNvSpPr/>
          <p:nvPr>
            <p:custDataLst>
              <p:tags r:id="rId34"/>
            </p:custDataLst>
          </p:nvPr>
        </p:nvSpPr>
        <p:spPr bwMode="auto">
          <a:xfrm>
            <a:off x="325755" y="4300220"/>
            <a:ext cx="91440" cy="254000"/>
          </a:xfrm>
          <a:custGeom>
            <a:avLst/>
            <a:gdLst>
              <a:gd name="T0" fmla="*/ 107 w 126"/>
              <a:gd name="T1" fmla="*/ 332 h 344"/>
              <a:gd name="T2" fmla="*/ 36 w 126"/>
              <a:gd name="T3" fmla="*/ 339 h 344"/>
              <a:gd name="T4" fmla="*/ 6 w 126"/>
              <a:gd name="T5" fmla="*/ 173 h 344"/>
              <a:gd name="T6" fmla="*/ 4 w 126"/>
              <a:gd name="T7" fmla="*/ 154 h 344"/>
              <a:gd name="T8" fmla="*/ 4 w 126"/>
              <a:gd name="T9" fmla="*/ 154 h 344"/>
              <a:gd name="T10" fmla="*/ 57 w 126"/>
              <a:gd name="T11" fmla="*/ 0 h 344"/>
              <a:gd name="T12" fmla="*/ 112 w 126"/>
              <a:gd name="T13" fmla="*/ 95 h 344"/>
              <a:gd name="T14" fmla="*/ 112 w 126"/>
              <a:gd name="T15" fmla="*/ 104 h 344"/>
              <a:gd name="T16" fmla="*/ 112 w 126"/>
              <a:gd name="T17" fmla="*/ 120 h 344"/>
              <a:gd name="T18" fmla="*/ 112 w 126"/>
              <a:gd name="T19" fmla="*/ 120 h 344"/>
              <a:gd name="T20" fmla="*/ 115 w 126"/>
              <a:gd name="T21" fmla="*/ 171 h 344"/>
              <a:gd name="T22" fmla="*/ 115 w 126"/>
              <a:gd name="T23" fmla="*/ 176 h 344"/>
              <a:gd name="T24" fmla="*/ 116 w 126"/>
              <a:gd name="T25" fmla="*/ 184 h 344"/>
              <a:gd name="T26" fmla="*/ 118 w 126"/>
              <a:gd name="T27" fmla="*/ 195 h 344"/>
              <a:gd name="T28" fmla="*/ 107 w 126"/>
              <a:gd name="T29" fmla="*/ 332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6" h="344">
                <a:moveTo>
                  <a:pt x="107" y="332"/>
                </a:moveTo>
                <a:cubicBezTo>
                  <a:pt x="107" y="332"/>
                  <a:pt x="52" y="344"/>
                  <a:pt x="36" y="339"/>
                </a:cubicBezTo>
                <a:cubicBezTo>
                  <a:pt x="36" y="339"/>
                  <a:pt x="14" y="257"/>
                  <a:pt x="6" y="173"/>
                </a:cubicBezTo>
                <a:cubicBezTo>
                  <a:pt x="5" y="167"/>
                  <a:pt x="5" y="160"/>
                  <a:pt x="4" y="154"/>
                </a:cubicBezTo>
                <a:cubicBezTo>
                  <a:pt x="4" y="154"/>
                  <a:pt x="4" y="154"/>
                  <a:pt x="4" y="154"/>
                </a:cubicBezTo>
                <a:cubicBezTo>
                  <a:pt x="0" y="86"/>
                  <a:pt x="17" y="17"/>
                  <a:pt x="57" y="0"/>
                </a:cubicBezTo>
                <a:cubicBezTo>
                  <a:pt x="58" y="1"/>
                  <a:pt x="113" y="50"/>
                  <a:pt x="112" y="95"/>
                </a:cubicBezTo>
                <a:cubicBezTo>
                  <a:pt x="112" y="98"/>
                  <a:pt x="112" y="101"/>
                  <a:pt x="112" y="104"/>
                </a:cubicBezTo>
                <a:cubicBezTo>
                  <a:pt x="112" y="109"/>
                  <a:pt x="112" y="115"/>
                  <a:pt x="112" y="120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112" y="137"/>
                  <a:pt x="113" y="154"/>
                  <a:pt x="115" y="171"/>
                </a:cubicBezTo>
                <a:cubicBezTo>
                  <a:pt x="115" y="172"/>
                  <a:pt x="115" y="174"/>
                  <a:pt x="115" y="176"/>
                </a:cubicBezTo>
                <a:cubicBezTo>
                  <a:pt x="116" y="179"/>
                  <a:pt x="116" y="181"/>
                  <a:pt x="116" y="184"/>
                </a:cubicBezTo>
                <a:cubicBezTo>
                  <a:pt x="117" y="188"/>
                  <a:pt x="117" y="191"/>
                  <a:pt x="118" y="195"/>
                </a:cubicBezTo>
                <a:cubicBezTo>
                  <a:pt x="126" y="269"/>
                  <a:pt x="107" y="332"/>
                  <a:pt x="107" y="332"/>
                </a:cubicBezTo>
                <a:close/>
              </a:path>
            </a:pathLst>
          </a:custGeom>
          <a:solidFill>
            <a:srgbClr val="9091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47" name="Freeform 23"/>
          <p:cNvSpPr/>
          <p:nvPr>
            <p:custDataLst>
              <p:tags r:id="rId35"/>
            </p:custDataLst>
          </p:nvPr>
        </p:nvSpPr>
        <p:spPr bwMode="auto">
          <a:xfrm>
            <a:off x="401955" y="4330700"/>
            <a:ext cx="22225" cy="139700"/>
          </a:xfrm>
          <a:custGeom>
            <a:avLst/>
            <a:gdLst>
              <a:gd name="T0" fmla="*/ 0 w 31"/>
              <a:gd name="T1" fmla="*/ 1 h 190"/>
              <a:gd name="T2" fmla="*/ 14 w 31"/>
              <a:gd name="T3" fmla="*/ 94 h 190"/>
              <a:gd name="T4" fmla="*/ 22 w 31"/>
              <a:gd name="T5" fmla="*/ 168 h 190"/>
              <a:gd name="T6" fmla="*/ 29 w 31"/>
              <a:gd name="T7" fmla="*/ 190 h 190"/>
              <a:gd name="T8" fmla="*/ 31 w 31"/>
              <a:gd name="T9" fmla="*/ 169 h 190"/>
              <a:gd name="T10" fmla="*/ 26 w 31"/>
              <a:gd name="T11" fmla="*/ 90 h 190"/>
              <a:gd name="T12" fmla="*/ 3 w 31"/>
              <a:gd name="T13" fmla="*/ 0 h 190"/>
              <a:gd name="T14" fmla="*/ 0 w 31"/>
              <a:gd name="T15" fmla="*/ 1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" h="190">
                <a:moveTo>
                  <a:pt x="0" y="1"/>
                </a:moveTo>
                <a:cubicBezTo>
                  <a:pt x="0" y="1"/>
                  <a:pt x="10" y="42"/>
                  <a:pt x="14" y="94"/>
                </a:cubicBezTo>
                <a:cubicBezTo>
                  <a:pt x="18" y="138"/>
                  <a:pt x="22" y="168"/>
                  <a:pt x="22" y="168"/>
                </a:cubicBezTo>
                <a:cubicBezTo>
                  <a:pt x="29" y="190"/>
                  <a:pt x="29" y="190"/>
                  <a:pt x="29" y="190"/>
                </a:cubicBezTo>
                <a:cubicBezTo>
                  <a:pt x="31" y="169"/>
                  <a:pt x="31" y="169"/>
                  <a:pt x="31" y="169"/>
                </a:cubicBezTo>
                <a:cubicBezTo>
                  <a:pt x="31" y="169"/>
                  <a:pt x="29" y="113"/>
                  <a:pt x="26" y="90"/>
                </a:cubicBezTo>
                <a:cubicBezTo>
                  <a:pt x="22" y="67"/>
                  <a:pt x="21" y="38"/>
                  <a:pt x="3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D4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48" name="Freeform 24"/>
          <p:cNvSpPr/>
          <p:nvPr>
            <p:custDataLst>
              <p:tags r:id="rId36"/>
            </p:custDataLst>
          </p:nvPr>
        </p:nvSpPr>
        <p:spPr bwMode="auto">
          <a:xfrm>
            <a:off x="399415" y="4321810"/>
            <a:ext cx="6350" cy="11430"/>
          </a:xfrm>
          <a:custGeom>
            <a:avLst/>
            <a:gdLst>
              <a:gd name="T0" fmla="*/ 2 w 9"/>
              <a:gd name="T1" fmla="*/ 13 h 15"/>
              <a:gd name="T2" fmla="*/ 5 w 9"/>
              <a:gd name="T3" fmla="*/ 15 h 15"/>
              <a:gd name="T4" fmla="*/ 0 w 9"/>
              <a:gd name="T5" fmla="*/ 0 h 15"/>
              <a:gd name="T6" fmla="*/ 2 w 9"/>
              <a:gd name="T7" fmla="*/ 1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15">
                <a:moveTo>
                  <a:pt x="2" y="13"/>
                </a:moveTo>
                <a:cubicBezTo>
                  <a:pt x="2" y="13"/>
                  <a:pt x="3" y="14"/>
                  <a:pt x="5" y="15"/>
                </a:cubicBezTo>
                <a:cubicBezTo>
                  <a:pt x="7" y="15"/>
                  <a:pt x="9" y="12"/>
                  <a:pt x="0" y="0"/>
                </a:cubicBezTo>
                <a:lnTo>
                  <a:pt x="2" y="13"/>
                </a:lnTo>
                <a:close/>
              </a:path>
            </a:pathLst>
          </a:custGeom>
          <a:solidFill>
            <a:srgbClr val="D4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49" name="Freeform 25"/>
          <p:cNvSpPr/>
          <p:nvPr>
            <p:custDataLst>
              <p:tags r:id="rId37"/>
            </p:custDataLst>
          </p:nvPr>
        </p:nvSpPr>
        <p:spPr bwMode="auto">
          <a:xfrm>
            <a:off x="367030" y="4295775"/>
            <a:ext cx="34925" cy="39370"/>
          </a:xfrm>
          <a:custGeom>
            <a:avLst/>
            <a:gdLst>
              <a:gd name="T0" fmla="*/ 5 w 48"/>
              <a:gd name="T1" fmla="*/ 0 h 53"/>
              <a:gd name="T2" fmla="*/ 46 w 48"/>
              <a:gd name="T3" fmla="*/ 30 h 53"/>
              <a:gd name="T4" fmla="*/ 48 w 48"/>
              <a:gd name="T5" fmla="*/ 53 h 53"/>
              <a:gd name="T6" fmla="*/ 0 w 48"/>
              <a:gd name="T7" fmla="*/ 6 h 53"/>
              <a:gd name="T8" fmla="*/ 5 w 48"/>
              <a:gd name="T9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53">
                <a:moveTo>
                  <a:pt x="5" y="0"/>
                </a:moveTo>
                <a:cubicBezTo>
                  <a:pt x="5" y="0"/>
                  <a:pt x="30" y="24"/>
                  <a:pt x="46" y="30"/>
                </a:cubicBezTo>
                <a:cubicBezTo>
                  <a:pt x="48" y="53"/>
                  <a:pt x="48" y="53"/>
                  <a:pt x="48" y="53"/>
                </a:cubicBezTo>
                <a:cubicBezTo>
                  <a:pt x="0" y="6"/>
                  <a:pt x="0" y="6"/>
                  <a:pt x="0" y="6"/>
                </a:cubicBezTo>
                <a:lnTo>
                  <a:pt x="5" y="0"/>
                </a:lnTo>
                <a:close/>
              </a:path>
            </a:pathLst>
          </a:custGeom>
          <a:solidFill>
            <a:srgbClr val="EDDAD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50" name="Freeform 26"/>
          <p:cNvSpPr/>
          <p:nvPr>
            <p:custDataLst>
              <p:tags r:id="rId38"/>
            </p:custDataLst>
          </p:nvPr>
        </p:nvSpPr>
        <p:spPr bwMode="auto">
          <a:xfrm>
            <a:off x="344170" y="4294505"/>
            <a:ext cx="171450" cy="109855"/>
          </a:xfrm>
          <a:custGeom>
            <a:avLst/>
            <a:gdLst>
              <a:gd name="T0" fmla="*/ 53 w 237"/>
              <a:gd name="T1" fmla="*/ 96 h 149"/>
              <a:gd name="T2" fmla="*/ 12 w 237"/>
              <a:gd name="T3" fmla="*/ 48 h 149"/>
              <a:gd name="T4" fmla="*/ 74 w 237"/>
              <a:gd name="T5" fmla="*/ 46 h 149"/>
              <a:gd name="T6" fmla="*/ 154 w 237"/>
              <a:gd name="T7" fmla="*/ 85 h 149"/>
              <a:gd name="T8" fmla="*/ 181 w 237"/>
              <a:gd name="T9" fmla="*/ 49 h 149"/>
              <a:gd name="T10" fmla="*/ 206 w 237"/>
              <a:gd name="T11" fmla="*/ 3 h 149"/>
              <a:gd name="T12" fmla="*/ 237 w 237"/>
              <a:gd name="T13" fmla="*/ 25 h 149"/>
              <a:gd name="T14" fmla="*/ 170 w 237"/>
              <a:gd name="T15" fmla="*/ 134 h 149"/>
              <a:gd name="T16" fmla="*/ 53 w 237"/>
              <a:gd name="T17" fmla="*/ 96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7" h="149">
                <a:moveTo>
                  <a:pt x="53" y="96"/>
                </a:moveTo>
                <a:cubicBezTo>
                  <a:pt x="43" y="92"/>
                  <a:pt x="0" y="72"/>
                  <a:pt x="12" y="48"/>
                </a:cubicBezTo>
                <a:cubicBezTo>
                  <a:pt x="23" y="24"/>
                  <a:pt x="52" y="37"/>
                  <a:pt x="74" y="46"/>
                </a:cubicBezTo>
                <a:cubicBezTo>
                  <a:pt x="96" y="57"/>
                  <a:pt x="150" y="88"/>
                  <a:pt x="154" y="85"/>
                </a:cubicBezTo>
                <a:cubicBezTo>
                  <a:pt x="159" y="82"/>
                  <a:pt x="177" y="55"/>
                  <a:pt x="181" y="49"/>
                </a:cubicBezTo>
                <a:cubicBezTo>
                  <a:pt x="184" y="44"/>
                  <a:pt x="204" y="6"/>
                  <a:pt x="206" y="3"/>
                </a:cubicBezTo>
                <a:cubicBezTo>
                  <a:pt x="208" y="0"/>
                  <a:pt x="237" y="25"/>
                  <a:pt x="237" y="25"/>
                </a:cubicBezTo>
                <a:cubicBezTo>
                  <a:pt x="237" y="25"/>
                  <a:pt x="185" y="119"/>
                  <a:pt x="170" y="134"/>
                </a:cubicBezTo>
                <a:cubicBezTo>
                  <a:pt x="156" y="149"/>
                  <a:pt x="53" y="96"/>
                  <a:pt x="53" y="96"/>
                </a:cubicBezTo>
                <a:close/>
              </a:path>
            </a:pathLst>
          </a:custGeom>
          <a:solidFill>
            <a:srgbClr val="9091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51" name="Freeform 27"/>
          <p:cNvSpPr/>
          <p:nvPr>
            <p:custDataLst>
              <p:tags r:id="rId39"/>
            </p:custDataLst>
          </p:nvPr>
        </p:nvSpPr>
        <p:spPr bwMode="auto">
          <a:xfrm>
            <a:off x="371475" y="4575175"/>
            <a:ext cx="16510" cy="73660"/>
          </a:xfrm>
          <a:custGeom>
            <a:avLst/>
            <a:gdLst>
              <a:gd name="T0" fmla="*/ 23 w 23"/>
              <a:gd name="T1" fmla="*/ 80 h 100"/>
              <a:gd name="T2" fmla="*/ 23 w 23"/>
              <a:gd name="T3" fmla="*/ 80 h 100"/>
              <a:gd name="T4" fmla="*/ 16 w 23"/>
              <a:gd name="T5" fmla="*/ 100 h 100"/>
              <a:gd name="T6" fmla="*/ 16 w 23"/>
              <a:gd name="T7" fmla="*/ 100 h 100"/>
              <a:gd name="T8" fmla="*/ 0 w 23"/>
              <a:gd name="T9" fmla="*/ 0 h 100"/>
              <a:gd name="T10" fmla="*/ 23 w 23"/>
              <a:gd name="T11" fmla="*/ 8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3" h="100">
                <a:moveTo>
                  <a:pt x="23" y="80"/>
                </a:moveTo>
                <a:cubicBezTo>
                  <a:pt x="23" y="80"/>
                  <a:pt x="23" y="80"/>
                  <a:pt x="23" y="80"/>
                </a:cubicBezTo>
                <a:cubicBezTo>
                  <a:pt x="21" y="88"/>
                  <a:pt x="19" y="95"/>
                  <a:pt x="16" y="100"/>
                </a:cubicBezTo>
                <a:cubicBezTo>
                  <a:pt x="16" y="100"/>
                  <a:pt x="16" y="100"/>
                  <a:pt x="16" y="100"/>
                </a:cubicBezTo>
                <a:cubicBezTo>
                  <a:pt x="0" y="0"/>
                  <a:pt x="0" y="0"/>
                  <a:pt x="0" y="0"/>
                </a:cubicBezTo>
                <a:cubicBezTo>
                  <a:pt x="4" y="10"/>
                  <a:pt x="23" y="80"/>
                  <a:pt x="23" y="80"/>
                </a:cubicBezTo>
                <a:close/>
              </a:path>
            </a:pathLst>
          </a:custGeom>
          <a:solidFill>
            <a:srgbClr val="1819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52" name="Freeform 28"/>
          <p:cNvSpPr/>
          <p:nvPr>
            <p:custDataLst>
              <p:tags r:id="rId40"/>
            </p:custDataLst>
          </p:nvPr>
        </p:nvSpPr>
        <p:spPr bwMode="auto">
          <a:xfrm>
            <a:off x="372110" y="4359910"/>
            <a:ext cx="34925" cy="28575"/>
          </a:xfrm>
          <a:custGeom>
            <a:avLst/>
            <a:gdLst>
              <a:gd name="T0" fmla="*/ 48 w 48"/>
              <a:gd name="T1" fmla="*/ 39 h 39"/>
              <a:gd name="T2" fmla="*/ 0 w 48"/>
              <a:gd name="T3" fmla="*/ 0 h 39"/>
              <a:gd name="T4" fmla="*/ 48 w 48"/>
              <a:gd name="T5" fmla="*/ 23 h 39"/>
              <a:gd name="T6" fmla="*/ 48 w 48"/>
              <a:gd name="T7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8" h="39">
                <a:moveTo>
                  <a:pt x="48" y="39"/>
                </a:moveTo>
                <a:cubicBezTo>
                  <a:pt x="0" y="0"/>
                  <a:pt x="0" y="0"/>
                  <a:pt x="0" y="0"/>
                </a:cubicBezTo>
                <a:cubicBezTo>
                  <a:pt x="12" y="6"/>
                  <a:pt x="44" y="21"/>
                  <a:pt x="48" y="23"/>
                </a:cubicBezTo>
                <a:cubicBezTo>
                  <a:pt x="48" y="28"/>
                  <a:pt x="48" y="34"/>
                  <a:pt x="48" y="39"/>
                </a:cubicBezTo>
                <a:close/>
              </a:path>
            </a:pathLst>
          </a:custGeom>
          <a:solidFill>
            <a:srgbClr val="6465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53" name="Freeform 29"/>
          <p:cNvSpPr/>
          <p:nvPr>
            <p:custDataLst>
              <p:tags r:id="rId41"/>
            </p:custDataLst>
          </p:nvPr>
        </p:nvSpPr>
        <p:spPr bwMode="auto">
          <a:xfrm>
            <a:off x="377825" y="4291965"/>
            <a:ext cx="22225" cy="10160"/>
          </a:xfrm>
          <a:custGeom>
            <a:avLst/>
            <a:gdLst>
              <a:gd name="T0" fmla="*/ 30 w 30"/>
              <a:gd name="T1" fmla="*/ 6 h 14"/>
              <a:gd name="T2" fmla="*/ 30 w 30"/>
              <a:gd name="T3" fmla="*/ 14 h 14"/>
              <a:gd name="T4" fmla="*/ 0 w 30"/>
              <a:gd name="T5" fmla="*/ 0 h 14"/>
              <a:gd name="T6" fmla="*/ 30 w 30"/>
              <a:gd name="T7" fmla="*/ 6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" h="14">
                <a:moveTo>
                  <a:pt x="30" y="6"/>
                </a:moveTo>
                <a:cubicBezTo>
                  <a:pt x="30" y="14"/>
                  <a:pt x="30" y="14"/>
                  <a:pt x="30" y="14"/>
                </a:cubicBezTo>
                <a:cubicBezTo>
                  <a:pt x="13" y="13"/>
                  <a:pt x="1" y="1"/>
                  <a:pt x="0" y="0"/>
                </a:cubicBezTo>
                <a:cubicBezTo>
                  <a:pt x="7" y="5"/>
                  <a:pt x="30" y="6"/>
                  <a:pt x="30" y="6"/>
                </a:cubicBezTo>
                <a:close/>
              </a:path>
            </a:pathLst>
          </a:custGeom>
          <a:solidFill>
            <a:srgbClr val="A77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54" name="Freeform 30"/>
          <p:cNvSpPr/>
          <p:nvPr>
            <p:custDataLst>
              <p:tags r:id="rId42"/>
            </p:custDataLst>
          </p:nvPr>
        </p:nvSpPr>
        <p:spPr bwMode="auto">
          <a:xfrm>
            <a:off x="875030" y="3938270"/>
            <a:ext cx="8255" cy="5080"/>
          </a:xfrm>
          <a:custGeom>
            <a:avLst/>
            <a:gdLst>
              <a:gd name="T0" fmla="*/ 0 w 12"/>
              <a:gd name="T1" fmla="*/ 0 h 7"/>
              <a:gd name="T2" fmla="*/ 0 w 12"/>
              <a:gd name="T3" fmla="*/ 7 h 7"/>
              <a:gd name="T4" fmla="*/ 12 w 12"/>
              <a:gd name="T5" fmla="*/ 7 h 7"/>
              <a:gd name="T6" fmla="*/ 0 w 12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7">
                <a:moveTo>
                  <a:pt x="0" y="0"/>
                </a:moveTo>
                <a:cubicBezTo>
                  <a:pt x="0" y="7"/>
                  <a:pt x="0" y="7"/>
                  <a:pt x="0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0" y="3"/>
                  <a:pt x="5" y="0"/>
                  <a:pt x="0" y="0"/>
                </a:cubicBezTo>
              </a:path>
            </a:pathLst>
          </a:cu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55" name="Freeform 31"/>
          <p:cNvSpPr/>
          <p:nvPr>
            <p:custDataLst>
              <p:tags r:id="rId43"/>
            </p:custDataLst>
          </p:nvPr>
        </p:nvSpPr>
        <p:spPr bwMode="auto">
          <a:xfrm>
            <a:off x="539750" y="3943350"/>
            <a:ext cx="346075" cy="196215"/>
          </a:xfrm>
          <a:custGeom>
            <a:avLst/>
            <a:gdLst>
              <a:gd name="T0" fmla="*/ 475 w 478"/>
              <a:gd name="T1" fmla="*/ 0 h 266"/>
              <a:gd name="T2" fmla="*/ 463 w 478"/>
              <a:gd name="T3" fmla="*/ 0 h 266"/>
              <a:gd name="T4" fmla="*/ 463 w 478"/>
              <a:gd name="T5" fmla="*/ 233 h 266"/>
              <a:gd name="T6" fmla="*/ 448 w 478"/>
              <a:gd name="T7" fmla="*/ 249 h 266"/>
              <a:gd name="T8" fmla="*/ 1 w 478"/>
              <a:gd name="T9" fmla="*/ 249 h 266"/>
              <a:gd name="T10" fmla="*/ 0 w 478"/>
              <a:gd name="T11" fmla="*/ 249 h 266"/>
              <a:gd name="T12" fmla="*/ 0 w 478"/>
              <a:gd name="T13" fmla="*/ 250 h 266"/>
              <a:gd name="T14" fmla="*/ 15 w 478"/>
              <a:gd name="T15" fmla="*/ 266 h 266"/>
              <a:gd name="T16" fmla="*/ 462 w 478"/>
              <a:gd name="T17" fmla="*/ 266 h 266"/>
              <a:gd name="T18" fmla="*/ 478 w 478"/>
              <a:gd name="T19" fmla="*/ 250 h 266"/>
              <a:gd name="T20" fmla="*/ 478 w 478"/>
              <a:gd name="T21" fmla="*/ 8 h 266"/>
              <a:gd name="T22" fmla="*/ 475 w 478"/>
              <a:gd name="T23" fmla="*/ 0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78" h="266">
                <a:moveTo>
                  <a:pt x="475" y="0"/>
                </a:moveTo>
                <a:cubicBezTo>
                  <a:pt x="463" y="0"/>
                  <a:pt x="463" y="0"/>
                  <a:pt x="463" y="0"/>
                </a:cubicBezTo>
                <a:cubicBezTo>
                  <a:pt x="463" y="233"/>
                  <a:pt x="463" y="233"/>
                  <a:pt x="463" y="233"/>
                </a:cubicBezTo>
                <a:cubicBezTo>
                  <a:pt x="463" y="242"/>
                  <a:pt x="456" y="249"/>
                  <a:pt x="448" y="249"/>
                </a:cubicBezTo>
                <a:cubicBezTo>
                  <a:pt x="1" y="249"/>
                  <a:pt x="1" y="249"/>
                  <a:pt x="1" y="249"/>
                </a:cubicBezTo>
                <a:cubicBezTo>
                  <a:pt x="1" y="249"/>
                  <a:pt x="0" y="249"/>
                  <a:pt x="0" y="249"/>
                </a:cubicBezTo>
                <a:cubicBezTo>
                  <a:pt x="0" y="250"/>
                  <a:pt x="0" y="250"/>
                  <a:pt x="0" y="250"/>
                </a:cubicBezTo>
                <a:cubicBezTo>
                  <a:pt x="0" y="259"/>
                  <a:pt x="7" y="266"/>
                  <a:pt x="15" y="266"/>
                </a:cubicBezTo>
                <a:cubicBezTo>
                  <a:pt x="462" y="266"/>
                  <a:pt x="462" y="266"/>
                  <a:pt x="462" y="266"/>
                </a:cubicBezTo>
                <a:cubicBezTo>
                  <a:pt x="471" y="266"/>
                  <a:pt x="478" y="259"/>
                  <a:pt x="478" y="250"/>
                </a:cubicBezTo>
                <a:cubicBezTo>
                  <a:pt x="478" y="8"/>
                  <a:pt x="478" y="8"/>
                  <a:pt x="478" y="8"/>
                </a:cubicBezTo>
                <a:cubicBezTo>
                  <a:pt x="478" y="5"/>
                  <a:pt x="477" y="3"/>
                  <a:pt x="475" y="0"/>
                </a:cubicBezTo>
              </a:path>
            </a:pathLst>
          </a:custGeom>
          <a:solidFill>
            <a:srgbClr val="E9E9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56" name="Freeform 32"/>
          <p:cNvSpPr/>
          <p:nvPr>
            <p:custDataLst>
              <p:tags r:id="rId44"/>
            </p:custDataLst>
          </p:nvPr>
        </p:nvSpPr>
        <p:spPr bwMode="auto">
          <a:xfrm>
            <a:off x="1013460" y="3959225"/>
            <a:ext cx="414655" cy="408940"/>
          </a:xfrm>
          <a:custGeom>
            <a:avLst/>
            <a:gdLst>
              <a:gd name="T0" fmla="*/ 566 w 573"/>
              <a:gd name="T1" fmla="*/ 555 h 555"/>
              <a:gd name="T2" fmla="*/ 8 w 573"/>
              <a:gd name="T3" fmla="*/ 555 h 555"/>
              <a:gd name="T4" fmla="*/ 0 w 573"/>
              <a:gd name="T5" fmla="*/ 547 h 555"/>
              <a:gd name="T6" fmla="*/ 0 w 573"/>
              <a:gd name="T7" fmla="*/ 8 h 555"/>
              <a:gd name="T8" fmla="*/ 8 w 573"/>
              <a:gd name="T9" fmla="*/ 0 h 555"/>
              <a:gd name="T10" fmla="*/ 566 w 573"/>
              <a:gd name="T11" fmla="*/ 0 h 555"/>
              <a:gd name="T12" fmla="*/ 573 w 573"/>
              <a:gd name="T13" fmla="*/ 8 h 555"/>
              <a:gd name="T14" fmla="*/ 573 w 573"/>
              <a:gd name="T15" fmla="*/ 547 h 555"/>
              <a:gd name="T16" fmla="*/ 566 w 573"/>
              <a:gd name="T17" fmla="*/ 555 h 5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73" h="555">
                <a:moveTo>
                  <a:pt x="566" y="555"/>
                </a:moveTo>
                <a:cubicBezTo>
                  <a:pt x="8" y="555"/>
                  <a:pt x="8" y="555"/>
                  <a:pt x="8" y="555"/>
                </a:cubicBezTo>
                <a:cubicBezTo>
                  <a:pt x="4" y="555"/>
                  <a:pt x="0" y="551"/>
                  <a:pt x="0" y="547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566" y="0"/>
                  <a:pt x="566" y="0"/>
                  <a:pt x="566" y="0"/>
                </a:cubicBezTo>
                <a:cubicBezTo>
                  <a:pt x="570" y="0"/>
                  <a:pt x="573" y="4"/>
                  <a:pt x="573" y="8"/>
                </a:cubicBezTo>
                <a:cubicBezTo>
                  <a:pt x="573" y="547"/>
                  <a:pt x="573" y="547"/>
                  <a:pt x="573" y="547"/>
                </a:cubicBezTo>
                <a:cubicBezTo>
                  <a:pt x="573" y="551"/>
                  <a:pt x="570" y="555"/>
                  <a:pt x="566" y="555"/>
                </a:cubicBezTo>
                <a:close/>
              </a:path>
            </a:pathLst>
          </a:cu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57" name="Freeform 33"/>
          <p:cNvSpPr/>
          <p:nvPr>
            <p:custDataLst>
              <p:tags r:id="rId45"/>
            </p:custDataLst>
          </p:nvPr>
        </p:nvSpPr>
        <p:spPr bwMode="auto">
          <a:xfrm>
            <a:off x="528955" y="3876040"/>
            <a:ext cx="346075" cy="62230"/>
          </a:xfrm>
          <a:custGeom>
            <a:avLst/>
            <a:gdLst>
              <a:gd name="T0" fmla="*/ 463 w 478"/>
              <a:gd name="T1" fmla="*/ 0 h 85"/>
              <a:gd name="T2" fmla="*/ 16 w 478"/>
              <a:gd name="T3" fmla="*/ 0 h 85"/>
              <a:gd name="T4" fmla="*/ 0 w 478"/>
              <a:gd name="T5" fmla="*/ 16 h 85"/>
              <a:gd name="T6" fmla="*/ 0 w 478"/>
              <a:gd name="T7" fmla="*/ 85 h 85"/>
              <a:gd name="T8" fmla="*/ 30 w 478"/>
              <a:gd name="T9" fmla="*/ 85 h 85"/>
              <a:gd name="T10" fmla="*/ 30 w 478"/>
              <a:gd name="T11" fmla="*/ 85 h 85"/>
              <a:gd name="T12" fmla="*/ 477 w 478"/>
              <a:gd name="T13" fmla="*/ 85 h 85"/>
              <a:gd name="T14" fmla="*/ 477 w 478"/>
              <a:gd name="T15" fmla="*/ 85 h 85"/>
              <a:gd name="T16" fmla="*/ 478 w 478"/>
              <a:gd name="T17" fmla="*/ 85 h 85"/>
              <a:gd name="T18" fmla="*/ 478 w 478"/>
              <a:gd name="T19" fmla="*/ 16 h 85"/>
              <a:gd name="T20" fmla="*/ 463 w 478"/>
              <a:gd name="T21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8" h="85">
                <a:moveTo>
                  <a:pt x="463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85"/>
                  <a:pt x="0" y="85"/>
                  <a:pt x="0" y="85"/>
                </a:cubicBezTo>
                <a:cubicBezTo>
                  <a:pt x="30" y="85"/>
                  <a:pt x="30" y="85"/>
                  <a:pt x="30" y="85"/>
                </a:cubicBezTo>
                <a:cubicBezTo>
                  <a:pt x="30" y="85"/>
                  <a:pt x="30" y="85"/>
                  <a:pt x="30" y="85"/>
                </a:cubicBezTo>
                <a:cubicBezTo>
                  <a:pt x="477" y="85"/>
                  <a:pt x="477" y="85"/>
                  <a:pt x="477" y="85"/>
                </a:cubicBezTo>
                <a:cubicBezTo>
                  <a:pt x="477" y="85"/>
                  <a:pt x="477" y="85"/>
                  <a:pt x="477" y="85"/>
                </a:cubicBezTo>
                <a:cubicBezTo>
                  <a:pt x="478" y="85"/>
                  <a:pt x="478" y="85"/>
                  <a:pt x="478" y="85"/>
                </a:cubicBezTo>
                <a:cubicBezTo>
                  <a:pt x="478" y="16"/>
                  <a:pt x="478" y="16"/>
                  <a:pt x="478" y="16"/>
                </a:cubicBezTo>
                <a:cubicBezTo>
                  <a:pt x="478" y="7"/>
                  <a:pt x="471" y="0"/>
                  <a:pt x="463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58" name="Freeform 34"/>
          <p:cNvSpPr>
            <a:spLocks noEditPoints="1"/>
          </p:cNvSpPr>
          <p:nvPr>
            <p:custDataLst>
              <p:tags r:id="rId46"/>
            </p:custDataLst>
          </p:nvPr>
        </p:nvSpPr>
        <p:spPr bwMode="auto">
          <a:xfrm>
            <a:off x="528955" y="3938270"/>
            <a:ext cx="346075" cy="5080"/>
          </a:xfrm>
          <a:custGeom>
            <a:avLst/>
            <a:gdLst>
              <a:gd name="T0" fmla="*/ 30 w 478"/>
              <a:gd name="T1" fmla="*/ 0 h 7"/>
              <a:gd name="T2" fmla="*/ 0 w 478"/>
              <a:gd name="T3" fmla="*/ 0 h 7"/>
              <a:gd name="T4" fmla="*/ 0 w 478"/>
              <a:gd name="T5" fmla="*/ 7 h 7"/>
              <a:gd name="T6" fmla="*/ 17 w 478"/>
              <a:gd name="T7" fmla="*/ 7 h 7"/>
              <a:gd name="T8" fmla="*/ 30 w 478"/>
              <a:gd name="T9" fmla="*/ 0 h 7"/>
              <a:gd name="T10" fmla="*/ 478 w 478"/>
              <a:gd name="T11" fmla="*/ 0 h 7"/>
              <a:gd name="T12" fmla="*/ 477 w 478"/>
              <a:gd name="T13" fmla="*/ 0 h 7"/>
              <a:gd name="T14" fmla="*/ 478 w 478"/>
              <a:gd name="T15" fmla="*/ 0 h 7"/>
              <a:gd name="T16" fmla="*/ 478 w 478"/>
              <a:gd name="T1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78" h="7">
                <a:moveTo>
                  <a:pt x="3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7"/>
                  <a:pt x="0" y="7"/>
                  <a:pt x="0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3"/>
                  <a:pt x="25" y="0"/>
                  <a:pt x="30" y="0"/>
                </a:cubicBezTo>
                <a:moveTo>
                  <a:pt x="478" y="0"/>
                </a:moveTo>
                <a:cubicBezTo>
                  <a:pt x="477" y="0"/>
                  <a:pt x="477" y="0"/>
                  <a:pt x="477" y="0"/>
                </a:cubicBezTo>
                <a:cubicBezTo>
                  <a:pt x="477" y="0"/>
                  <a:pt x="478" y="0"/>
                  <a:pt x="478" y="0"/>
                </a:cubicBezTo>
                <a:cubicBezTo>
                  <a:pt x="478" y="0"/>
                  <a:pt x="478" y="0"/>
                  <a:pt x="478" y="0"/>
                </a:cubicBezTo>
              </a:path>
            </a:pathLst>
          </a:custGeom>
          <a:solidFill>
            <a:srgbClr val="F8F8F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59" name="Freeform 35"/>
          <p:cNvSpPr/>
          <p:nvPr>
            <p:custDataLst>
              <p:tags r:id="rId47"/>
            </p:custDataLst>
          </p:nvPr>
        </p:nvSpPr>
        <p:spPr bwMode="auto">
          <a:xfrm>
            <a:off x="528955" y="3943350"/>
            <a:ext cx="12065" cy="183515"/>
          </a:xfrm>
          <a:custGeom>
            <a:avLst/>
            <a:gdLst>
              <a:gd name="T0" fmla="*/ 17 w 17"/>
              <a:gd name="T1" fmla="*/ 0 h 249"/>
              <a:gd name="T2" fmla="*/ 0 w 17"/>
              <a:gd name="T3" fmla="*/ 0 h 249"/>
              <a:gd name="T4" fmla="*/ 0 w 17"/>
              <a:gd name="T5" fmla="*/ 233 h 249"/>
              <a:gd name="T6" fmla="*/ 15 w 17"/>
              <a:gd name="T7" fmla="*/ 249 h 249"/>
              <a:gd name="T8" fmla="*/ 15 w 17"/>
              <a:gd name="T9" fmla="*/ 8 h 249"/>
              <a:gd name="T10" fmla="*/ 17 w 17"/>
              <a:gd name="T11" fmla="*/ 0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" h="249">
                <a:moveTo>
                  <a:pt x="17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33"/>
                  <a:pt x="0" y="233"/>
                  <a:pt x="0" y="233"/>
                </a:cubicBezTo>
                <a:cubicBezTo>
                  <a:pt x="0" y="242"/>
                  <a:pt x="7" y="248"/>
                  <a:pt x="15" y="249"/>
                </a:cubicBezTo>
                <a:cubicBezTo>
                  <a:pt x="15" y="8"/>
                  <a:pt x="15" y="8"/>
                  <a:pt x="15" y="8"/>
                </a:cubicBezTo>
                <a:cubicBezTo>
                  <a:pt x="15" y="5"/>
                  <a:pt x="16" y="3"/>
                  <a:pt x="17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60" name="Freeform 36"/>
          <p:cNvSpPr/>
          <p:nvPr>
            <p:custDataLst>
              <p:tags r:id="rId48"/>
            </p:custDataLst>
          </p:nvPr>
        </p:nvSpPr>
        <p:spPr bwMode="auto">
          <a:xfrm>
            <a:off x="541020" y="3938270"/>
            <a:ext cx="334010" cy="5080"/>
          </a:xfrm>
          <a:custGeom>
            <a:avLst/>
            <a:gdLst>
              <a:gd name="T0" fmla="*/ 460 w 461"/>
              <a:gd name="T1" fmla="*/ 0 h 7"/>
              <a:gd name="T2" fmla="*/ 13 w 461"/>
              <a:gd name="T3" fmla="*/ 0 h 7"/>
              <a:gd name="T4" fmla="*/ 0 w 461"/>
              <a:gd name="T5" fmla="*/ 7 h 7"/>
              <a:gd name="T6" fmla="*/ 461 w 461"/>
              <a:gd name="T7" fmla="*/ 7 h 7"/>
              <a:gd name="T8" fmla="*/ 461 w 461"/>
              <a:gd name="T9" fmla="*/ 0 h 7"/>
              <a:gd name="T10" fmla="*/ 460 w 461"/>
              <a:gd name="T1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61" h="7">
                <a:moveTo>
                  <a:pt x="460" y="0"/>
                </a:moveTo>
                <a:cubicBezTo>
                  <a:pt x="13" y="0"/>
                  <a:pt x="13" y="0"/>
                  <a:pt x="13" y="0"/>
                </a:cubicBezTo>
                <a:cubicBezTo>
                  <a:pt x="8" y="0"/>
                  <a:pt x="3" y="3"/>
                  <a:pt x="0" y="7"/>
                </a:cubicBezTo>
                <a:cubicBezTo>
                  <a:pt x="461" y="7"/>
                  <a:pt x="461" y="7"/>
                  <a:pt x="461" y="7"/>
                </a:cubicBezTo>
                <a:cubicBezTo>
                  <a:pt x="461" y="0"/>
                  <a:pt x="461" y="0"/>
                  <a:pt x="461" y="0"/>
                </a:cubicBezTo>
                <a:cubicBezTo>
                  <a:pt x="461" y="0"/>
                  <a:pt x="460" y="0"/>
                  <a:pt x="460" y="0"/>
                </a:cubicBezTo>
              </a:path>
            </a:pathLst>
          </a:custGeom>
          <a:solidFill>
            <a:srgbClr val="F8F8F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61" name="Freeform 37"/>
          <p:cNvSpPr/>
          <p:nvPr>
            <p:custDataLst>
              <p:tags r:id="rId49"/>
            </p:custDataLst>
          </p:nvPr>
        </p:nvSpPr>
        <p:spPr bwMode="auto">
          <a:xfrm>
            <a:off x="539750" y="3943350"/>
            <a:ext cx="335280" cy="183515"/>
          </a:xfrm>
          <a:custGeom>
            <a:avLst/>
            <a:gdLst>
              <a:gd name="T0" fmla="*/ 463 w 463"/>
              <a:gd name="T1" fmla="*/ 0 h 249"/>
              <a:gd name="T2" fmla="*/ 2 w 463"/>
              <a:gd name="T3" fmla="*/ 0 h 249"/>
              <a:gd name="T4" fmla="*/ 0 w 463"/>
              <a:gd name="T5" fmla="*/ 8 h 249"/>
              <a:gd name="T6" fmla="*/ 0 w 463"/>
              <a:gd name="T7" fmla="*/ 249 h 249"/>
              <a:gd name="T8" fmla="*/ 1 w 463"/>
              <a:gd name="T9" fmla="*/ 249 h 249"/>
              <a:gd name="T10" fmla="*/ 448 w 463"/>
              <a:gd name="T11" fmla="*/ 249 h 249"/>
              <a:gd name="T12" fmla="*/ 463 w 463"/>
              <a:gd name="T13" fmla="*/ 233 h 249"/>
              <a:gd name="T14" fmla="*/ 463 w 463"/>
              <a:gd name="T15" fmla="*/ 0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3" h="249">
                <a:moveTo>
                  <a:pt x="463" y="0"/>
                </a:moveTo>
                <a:cubicBezTo>
                  <a:pt x="2" y="0"/>
                  <a:pt x="2" y="0"/>
                  <a:pt x="2" y="0"/>
                </a:cubicBezTo>
                <a:cubicBezTo>
                  <a:pt x="1" y="3"/>
                  <a:pt x="0" y="5"/>
                  <a:pt x="0" y="8"/>
                </a:cubicBezTo>
                <a:cubicBezTo>
                  <a:pt x="0" y="249"/>
                  <a:pt x="0" y="249"/>
                  <a:pt x="0" y="249"/>
                </a:cubicBezTo>
                <a:cubicBezTo>
                  <a:pt x="0" y="249"/>
                  <a:pt x="1" y="249"/>
                  <a:pt x="1" y="249"/>
                </a:cubicBezTo>
                <a:cubicBezTo>
                  <a:pt x="448" y="249"/>
                  <a:pt x="448" y="249"/>
                  <a:pt x="448" y="249"/>
                </a:cubicBezTo>
                <a:cubicBezTo>
                  <a:pt x="456" y="249"/>
                  <a:pt x="463" y="242"/>
                  <a:pt x="463" y="233"/>
                </a:cubicBezTo>
                <a:cubicBezTo>
                  <a:pt x="463" y="0"/>
                  <a:pt x="463" y="0"/>
                  <a:pt x="463" y="0"/>
                </a:cubicBezTo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62" name="Freeform 38"/>
          <p:cNvSpPr/>
          <p:nvPr>
            <p:custDataLst>
              <p:tags r:id="rId50"/>
            </p:custDataLst>
          </p:nvPr>
        </p:nvSpPr>
        <p:spPr bwMode="auto">
          <a:xfrm>
            <a:off x="777875" y="4005580"/>
            <a:ext cx="63500" cy="16510"/>
          </a:xfrm>
          <a:custGeom>
            <a:avLst/>
            <a:gdLst>
              <a:gd name="T0" fmla="*/ 82 w 88"/>
              <a:gd name="T1" fmla="*/ 23 h 23"/>
              <a:gd name="T2" fmla="*/ 5 w 88"/>
              <a:gd name="T3" fmla="*/ 23 h 23"/>
              <a:gd name="T4" fmla="*/ 0 w 88"/>
              <a:gd name="T5" fmla="*/ 17 h 23"/>
              <a:gd name="T6" fmla="*/ 0 w 88"/>
              <a:gd name="T7" fmla="*/ 5 h 23"/>
              <a:gd name="T8" fmla="*/ 5 w 88"/>
              <a:gd name="T9" fmla="*/ 0 h 23"/>
              <a:gd name="T10" fmla="*/ 82 w 88"/>
              <a:gd name="T11" fmla="*/ 0 h 23"/>
              <a:gd name="T12" fmla="*/ 88 w 88"/>
              <a:gd name="T13" fmla="*/ 5 h 23"/>
              <a:gd name="T14" fmla="*/ 88 w 88"/>
              <a:gd name="T15" fmla="*/ 17 h 23"/>
              <a:gd name="T16" fmla="*/ 82 w 88"/>
              <a:gd name="T1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8" h="23">
                <a:moveTo>
                  <a:pt x="82" y="23"/>
                </a:moveTo>
                <a:cubicBezTo>
                  <a:pt x="5" y="23"/>
                  <a:pt x="5" y="23"/>
                  <a:pt x="5" y="23"/>
                </a:cubicBezTo>
                <a:cubicBezTo>
                  <a:pt x="2" y="23"/>
                  <a:pt x="0" y="21"/>
                  <a:pt x="0" y="17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6" y="0"/>
                  <a:pt x="88" y="2"/>
                  <a:pt x="88" y="5"/>
                </a:cubicBezTo>
                <a:cubicBezTo>
                  <a:pt x="88" y="17"/>
                  <a:pt x="88" y="17"/>
                  <a:pt x="88" y="17"/>
                </a:cubicBezTo>
                <a:cubicBezTo>
                  <a:pt x="88" y="21"/>
                  <a:pt x="86" y="23"/>
                  <a:pt x="82" y="23"/>
                </a:cubicBezTo>
                <a:close/>
              </a:path>
            </a:pathLst>
          </a:custGeom>
          <a:solidFill>
            <a:srgbClr val="78C2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63" name="Freeform 39"/>
          <p:cNvSpPr/>
          <p:nvPr>
            <p:custDataLst>
              <p:tags r:id="rId51"/>
            </p:custDataLst>
          </p:nvPr>
        </p:nvSpPr>
        <p:spPr bwMode="auto">
          <a:xfrm>
            <a:off x="777875" y="4037965"/>
            <a:ext cx="63500" cy="17145"/>
          </a:xfrm>
          <a:custGeom>
            <a:avLst/>
            <a:gdLst>
              <a:gd name="T0" fmla="*/ 82 w 88"/>
              <a:gd name="T1" fmla="*/ 23 h 23"/>
              <a:gd name="T2" fmla="*/ 5 w 88"/>
              <a:gd name="T3" fmla="*/ 23 h 23"/>
              <a:gd name="T4" fmla="*/ 0 w 88"/>
              <a:gd name="T5" fmla="*/ 18 h 23"/>
              <a:gd name="T6" fmla="*/ 0 w 88"/>
              <a:gd name="T7" fmla="*/ 6 h 23"/>
              <a:gd name="T8" fmla="*/ 5 w 88"/>
              <a:gd name="T9" fmla="*/ 0 h 23"/>
              <a:gd name="T10" fmla="*/ 82 w 88"/>
              <a:gd name="T11" fmla="*/ 0 h 23"/>
              <a:gd name="T12" fmla="*/ 88 w 88"/>
              <a:gd name="T13" fmla="*/ 6 h 23"/>
              <a:gd name="T14" fmla="*/ 88 w 88"/>
              <a:gd name="T15" fmla="*/ 18 h 23"/>
              <a:gd name="T16" fmla="*/ 82 w 88"/>
              <a:gd name="T1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8" h="23">
                <a:moveTo>
                  <a:pt x="82" y="23"/>
                </a:moveTo>
                <a:cubicBezTo>
                  <a:pt x="5" y="23"/>
                  <a:pt x="5" y="23"/>
                  <a:pt x="5" y="23"/>
                </a:cubicBezTo>
                <a:cubicBezTo>
                  <a:pt x="2" y="23"/>
                  <a:pt x="0" y="21"/>
                  <a:pt x="0" y="18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2" y="0"/>
                  <a:pt x="5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6" y="0"/>
                  <a:pt x="88" y="2"/>
                  <a:pt x="88" y="6"/>
                </a:cubicBezTo>
                <a:cubicBezTo>
                  <a:pt x="88" y="18"/>
                  <a:pt x="88" y="18"/>
                  <a:pt x="88" y="18"/>
                </a:cubicBezTo>
                <a:cubicBezTo>
                  <a:pt x="88" y="21"/>
                  <a:pt x="86" y="23"/>
                  <a:pt x="82" y="23"/>
                </a:cubicBezTo>
                <a:close/>
              </a:path>
            </a:pathLst>
          </a:custGeom>
          <a:solidFill>
            <a:srgbClr val="78C2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64" name="Freeform 40"/>
          <p:cNvSpPr/>
          <p:nvPr>
            <p:custDataLst>
              <p:tags r:id="rId52"/>
            </p:custDataLst>
          </p:nvPr>
        </p:nvSpPr>
        <p:spPr bwMode="auto">
          <a:xfrm>
            <a:off x="777875" y="4070350"/>
            <a:ext cx="63500" cy="17780"/>
          </a:xfrm>
          <a:custGeom>
            <a:avLst/>
            <a:gdLst>
              <a:gd name="T0" fmla="*/ 82 w 88"/>
              <a:gd name="T1" fmla="*/ 24 h 24"/>
              <a:gd name="T2" fmla="*/ 5 w 88"/>
              <a:gd name="T3" fmla="*/ 24 h 24"/>
              <a:gd name="T4" fmla="*/ 0 w 88"/>
              <a:gd name="T5" fmla="*/ 18 h 24"/>
              <a:gd name="T6" fmla="*/ 0 w 88"/>
              <a:gd name="T7" fmla="*/ 6 h 24"/>
              <a:gd name="T8" fmla="*/ 5 w 88"/>
              <a:gd name="T9" fmla="*/ 0 h 24"/>
              <a:gd name="T10" fmla="*/ 82 w 88"/>
              <a:gd name="T11" fmla="*/ 0 h 24"/>
              <a:gd name="T12" fmla="*/ 88 w 88"/>
              <a:gd name="T13" fmla="*/ 6 h 24"/>
              <a:gd name="T14" fmla="*/ 88 w 88"/>
              <a:gd name="T15" fmla="*/ 18 h 24"/>
              <a:gd name="T16" fmla="*/ 82 w 88"/>
              <a:gd name="T1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8" h="24">
                <a:moveTo>
                  <a:pt x="82" y="24"/>
                </a:moveTo>
                <a:cubicBezTo>
                  <a:pt x="5" y="24"/>
                  <a:pt x="5" y="24"/>
                  <a:pt x="5" y="24"/>
                </a:cubicBezTo>
                <a:cubicBezTo>
                  <a:pt x="2" y="24"/>
                  <a:pt x="0" y="21"/>
                  <a:pt x="0" y="18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2" y="0"/>
                  <a:pt x="5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6" y="0"/>
                  <a:pt x="88" y="3"/>
                  <a:pt x="88" y="6"/>
                </a:cubicBezTo>
                <a:cubicBezTo>
                  <a:pt x="88" y="18"/>
                  <a:pt x="88" y="18"/>
                  <a:pt x="88" y="18"/>
                </a:cubicBezTo>
                <a:cubicBezTo>
                  <a:pt x="88" y="21"/>
                  <a:pt x="86" y="24"/>
                  <a:pt x="82" y="24"/>
                </a:cubicBezTo>
                <a:close/>
              </a:path>
            </a:pathLst>
          </a:custGeom>
          <a:solidFill>
            <a:srgbClr val="78C2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65" name="Freeform 41"/>
          <p:cNvSpPr/>
          <p:nvPr>
            <p:custDataLst>
              <p:tags r:id="rId53"/>
            </p:custDataLst>
          </p:nvPr>
        </p:nvSpPr>
        <p:spPr bwMode="auto">
          <a:xfrm>
            <a:off x="1270635" y="4380230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3236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66" name="Freeform 42"/>
          <p:cNvSpPr/>
          <p:nvPr>
            <p:custDataLst>
              <p:tags r:id="rId54"/>
            </p:custDataLst>
          </p:nvPr>
        </p:nvSpPr>
        <p:spPr bwMode="auto">
          <a:xfrm>
            <a:off x="1438275" y="4314190"/>
            <a:ext cx="78740" cy="147320"/>
          </a:xfrm>
          <a:custGeom>
            <a:avLst/>
            <a:gdLst>
              <a:gd name="T0" fmla="*/ 62 w 109"/>
              <a:gd name="T1" fmla="*/ 39 h 200"/>
              <a:gd name="T2" fmla="*/ 52 w 109"/>
              <a:gd name="T3" fmla="*/ 133 h 200"/>
              <a:gd name="T4" fmla="*/ 2 w 109"/>
              <a:gd name="T5" fmla="*/ 165 h 200"/>
              <a:gd name="T6" fmla="*/ 25 w 109"/>
              <a:gd name="T7" fmla="*/ 200 h 200"/>
              <a:gd name="T8" fmla="*/ 106 w 109"/>
              <a:gd name="T9" fmla="*/ 132 h 200"/>
              <a:gd name="T10" fmla="*/ 92 w 109"/>
              <a:gd name="T11" fmla="*/ 4 h 200"/>
              <a:gd name="T12" fmla="*/ 69 w 109"/>
              <a:gd name="T13" fmla="*/ 11 h 200"/>
              <a:gd name="T14" fmla="*/ 62 w 109"/>
              <a:gd name="T15" fmla="*/ 39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9" h="200">
                <a:moveTo>
                  <a:pt x="62" y="39"/>
                </a:moveTo>
                <a:cubicBezTo>
                  <a:pt x="62" y="39"/>
                  <a:pt x="68" y="123"/>
                  <a:pt x="52" y="133"/>
                </a:cubicBezTo>
                <a:cubicBezTo>
                  <a:pt x="42" y="139"/>
                  <a:pt x="0" y="161"/>
                  <a:pt x="2" y="165"/>
                </a:cubicBezTo>
                <a:cubicBezTo>
                  <a:pt x="3" y="169"/>
                  <a:pt x="25" y="200"/>
                  <a:pt x="25" y="200"/>
                </a:cubicBezTo>
                <a:cubicBezTo>
                  <a:pt x="25" y="200"/>
                  <a:pt x="104" y="148"/>
                  <a:pt x="106" y="132"/>
                </a:cubicBezTo>
                <a:cubicBezTo>
                  <a:pt x="109" y="116"/>
                  <a:pt x="102" y="9"/>
                  <a:pt x="92" y="4"/>
                </a:cubicBezTo>
                <a:cubicBezTo>
                  <a:pt x="83" y="0"/>
                  <a:pt x="79" y="3"/>
                  <a:pt x="69" y="11"/>
                </a:cubicBezTo>
                <a:cubicBezTo>
                  <a:pt x="55" y="21"/>
                  <a:pt x="62" y="39"/>
                  <a:pt x="62" y="39"/>
                </a:cubicBezTo>
                <a:close/>
              </a:path>
            </a:pathLst>
          </a:custGeom>
          <a:solidFill>
            <a:srgbClr val="E873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67" name="Freeform 43"/>
          <p:cNvSpPr/>
          <p:nvPr>
            <p:custDataLst>
              <p:tags r:id="rId55"/>
            </p:custDataLst>
          </p:nvPr>
        </p:nvSpPr>
        <p:spPr bwMode="auto">
          <a:xfrm>
            <a:off x="1489710" y="4792345"/>
            <a:ext cx="24130" cy="17780"/>
          </a:xfrm>
          <a:custGeom>
            <a:avLst/>
            <a:gdLst>
              <a:gd name="T0" fmla="*/ 0 w 33"/>
              <a:gd name="T1" fmla="*/ 2 h 24"/>
              <a:gd name="T2" fmla="*/ 3 w 33"/>
              <a:gd name="T3" fmla="*/ 22 h 24"/>
              <a:gd name="T4" fmla="*/ 30 w 33"/>
              <a:gd name="T5" fmla="*/ 20 h 24"/>
              <a:gd name="T6" fmla="*/ 33 w 33"/>
              <a:gd name="T7" fmla="*/ 0 h 24"/>
              <a:gd name="T8" fmla="*/ 0 w 33"/>
              <a:gd name="T9" fmla="*/ 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24">
                <a:moveTo>
                  <a:pt x="0" y="2"/>
                </a:moveTo>
                <a:cubicBezTo>
                  <a:pt x="0" y="2"/>
                  <a:pt x="3" y="19"/>
                  <a:pt x="3" y="22"/>
                </a:cubicBezTo>
                <a:cubicBezTo>
                  <a:pt x="4" y="24"/>
                  <a:pt x="30" y="20"/>
                  <a:pt x="30" y="20"/>
                </a:cubicBezTo>
                <a:cubicBezTo>
                  <a:pt x="33" y="0"/>
                  <a:pt x="33" y="0"/>
                  <a:pt x="33" y="0"/>
                </a:cubicBezTo>
                <a:cubicBezTo>
                  <a:pt x="33" y="0"/>
                  <a:pt x="4" y="0"/>
                  <a:pt x="0" y="2"/>
                </a:cubicBezTo>
                <a:close/>
              </a:path>
            </a:pathLst>
          </a:custGeom>
          <a:solidFill>
            <a:srgbClr val="4247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68" name="Freeform 44"/>
          <p:cNvSpPr/>
          <p:nvPr>
            <p:custDataLst>
              <p:tags r:id="rId56"/>
            </p:custDataLst>
          </p:nvPr>
        </p:nvSpPr>
        <p:spPr bwMode="auto">
          <a:xfrm>
            <a:off x="1450975" y="4805680"/>
            <a:ext cx="67310" cy="34925"/>
          </a:xfrm>
          <a:custGeom>
            <a:avLst/>
            <a:gdLst>
              <a:gd name="T0" fmla="*/ 56 w 93"/>
              <a:gd name="T1" fmla="*/ 1 h 47"/>
              <a:gd name="T2" fmla="*/ 39 w 93"/>
              <a:gd name="T3" fmla="*/ 16 h 47"/>
              <a:gd name="T4" fmla="*/ 13 w 93"/>
              <a:gd name="T5" fmla="*/ 27 h 47"/>
              <a:gd name="T6" fmla="*/ 34 w 93"/>
              <a:gd name="T7" fmla="*/ 44 h 47"/>
              <a:gd name="T8" fmla="*/ 89 w 93"/>
              <a:gd name="T9" fmla="*/ 41 h 47"/>
              <a:gd name="T10" fmla="*/ 84 w 93"/>
              <a:gd name="T11" fmla="*/ 0 h 47"/>
              <a:gd name="T12" fmla="*/ 56 w 93"/>
              <a:gd name="T13" fmla="*/ 1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3" h="47">
                <a:moveTo>
                  <a:pt x="56" y="1"/>
                </a:moveTo>
                <a:cubicBezTo>
                  <a:pt x="56" y="1"/>
                  <a:pt x="47" y="12"/>
                  <a:pt x="39" y="16"/>
                </a:cubicBezTo>
                <a:cubicBezTo>
                  <a:pt x="31" y="21"/>
                  <a:pt x="18" y="22"/>
                  <a:pt x="13" y="27"/>
                </a:cubicBezTo>
                <a:cubicBezTo>
                  <a:pt x="9" y="30"/>
                  <a:pt x="0" y="45"/>
                  <a:pt x="34" y="44"/>
                </a:cubicBezTo>
                <a:cubicBezTo>
                  <a:pt x="69" y="44"/>
                  <a:pt x="85" y="47"/>
                  <a:pt x="89" y="41"/>
                </a:cubicBezTo>
                <a:cubicBezTo>
                  <a:pt x="93" y="35"/>
                  <a:pt x="84" y="0"/>
                  <a:pt x="84" y="0"/>
                </a:cubicBezTo>
                <a:cubicBezTo>
                  <a:pt x="84" y="0"/>
                  <a:pt x="76" y="3"/>
                  <a:pt x="56" y="1"/>
                </a:cubicBezTo>
                <a:close/>
              </a:path>
            </a:pathLst>
          </a:custGeom>
          <a:solidFill>
            <a:srgbClr val="292C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69" name="Freeform 45"/>
          <p:cNvSpPr/>
          <p:nvPr>
            <p:custDataLst>
              <p:tags r:id="rId57"/>
            </p:custDataLst>
          </p:nvPr>
        </p:nvSpPr>
        <p:spPr bwMode="auto">
          <a:xfrm>
            <a:off x="1391920" y="4792345"/>
            <a:ext cx="23495" cy="17780"/>
          </a:xfrm>
          <a:custGeom>
            <a:avLst/>
            <a:gdLst>
              <a:gd name="T0" fmla="*/ 0 w 33"/>
              <a:gd name="T1" fmla="*/ 2 h 24"/>
              <a:gd name="T2" fmla="*/ 3 w 33"/>
              <a:gd name="T3" fmla="*/ 22 h 24"/>
              <a:gd name="T4" fmla="*/ 30 w 33"/>
              <a:gd name="T5" fmla="*/ 20 h 24"/>
              <a:gd name="T6" fmla="*/ 33 w 33"/>
              <a:gd name="T7" fmla="*/ 0 h 24"/>
              <a:gd name="T8" fmla="*/ 0 w 33"/>
              <a:gd name="T9" fmla="*/ 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24">
                <a:moveTo>
                  <a:pt x="0" y="2"/>
                </a:moveTo>
                <a:cubicBezTo>
                  <a:pt x="0" y="2"/>
                  <a:pt x="3" y="19"/>
                  <a:pt x="3" y="22"/>
                </a:cubicBezTo>
                <a:cubicBezTo>
                  <a:pt x="3" y="24"/>
                  <a:pt x="30" y="20"/>
                  <a:pt x="30" y="20"/>
                </a:cubicBezTo>
                <a:cubicBezTo>
                  <a:pt x="33" y="0"/>
                  <a:pt x="33" y="0"/>
                  <a:pt x="33" y="0"/>
                </a:cubicBezTo>
                <a:cubicBezTo>
                  <a:pt x="33" y="0"/>
                  <a:pt x="4" y="0"/>
                  <a:pt x="0" y="2"/>
                </a:cubicBezTo>
                <a:close/>
              </a:path>
            </a:pathLst>
          </a:custGeom>
          <a:solidFill>
            <a:srgbClr val="4247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70" name="Freeform 46"/>
          <p:cNvSpPr/>
          <p:nvPr>
            <p:custDataLst>
              <p:tags r:id="rId58"/>
            </p:custDataLst>
          </p:nvPr>
        </p:nvSpPr>
        <p:spPr bwMode="auto">
          <a:xfrm>
            <a:off x="1343025" y="4805680"/>
            <a:ext cx="77470" cy="34925"/>
          </a:xfrm>
          <a:custGeom>
            <a:avLst/>
            <a:gdLst>
              <a:gd name="T0" fmla="*/ 70 w 107"/>
              <a:gd name="T1" fmla="*/ 1 h 47"/>
              <a:gd name="T2" fmla="*/ 53 w 107"/>
              <a:gd name="T3" fmla="*/ 16 h 47"/>
              <a:gd name="T4" fmla="*/ 10 w 107"/>
              <a:gd name="T5" fmla="*/ 29 h 47"/>
              <a:gd name="T6" fmla="*/ 48 w 107"/>
              <a:gd name="T7" fmla="*/ 44 h 47"/>
              <a:gd name="T8" fmla="*/ 103 w 107"/>
              <a:gd name="T9" fmla="*/ 41 h 47"/>
              <a:gd name="T10" fmla="*/ 98 w 107"/>
              <a:gd name="T11" fmla="*/ 0 h 47"/>
              <a:gd name="T12" fmla="*/ 70 w 107"/>
              <a:gd name="T13" fmla="*/ 1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7" h="47">
                <a:moveTo>
                  <a:pt x="70" y="1"/>
                </a:moveTo>
                <a:cubicBezTo>
                  <a:pt x="70" y="1"/>
                  <a:pt x="61" y="12"/>
                  <a:pt x="53" y="16"/>
                </a:cubicBezTo>
                <a:cubicBezTo>
                  <a:pt x="45" y="21"/>
                  <a:pt x="14" y="24"/>
                  <a:pt x="10" y="29"/>
                </a:cubicBezTo>
                <a:cubicBezTo>
                  <a:pt x="6" y="32"/>
                  <a:pt x="0" y="46"/>
                  <a:pt x="48" y="44"/>
                </a:cubicBezTo>
                <a:cubicBezTo>
                  <a:pt x="83" y="44"/>
                  <a:pt x="99" y="47"/>
                  <a:pt x="103" y="41"/>
                </a:cubicBezTo>
                <a:cubicBezTo>
                  <a:pt x="107" y="35"/>
                  <a:pt x="98" y="0"/>
                  <a:pt x="98" y="0"/>
                </a:cubicBezTo>
                <a:cubicBezTo>
                  <a:pt x="98" y="0"/>
                  <a:pt x="90" y="3"/>
                  <a:pt x="70" y="1"/>
                </a:cubicBezTo>
                <a:close/>
              </a:path>
            </a:pathLst>
          </a:custGeom>
          <a:solidFill>
            <a:srgbClr val="292C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71" name="Freeform 47"/>
          <p:cNvSpPr/>
          <p:nvPr>
            <p:custDataLst>
              <p:tags r:id="rId59"/>
            </p:custDataLst>
          </p:nvPr>
        </p:nvSpPr>
        <p:spPr bwMode="auto">
          <a:xfrm>
            <a:off x="1437005" y="4472305"/>
            <a:ext cx="78740" cy="332105"/>
          </a:xfrm>
          <a:custGeom>
            <a:avLst/>
            <a:gdLst>
              <a:gd name="T0" fmla="*/ 63 w 109"/>
              <a:gd name="T1" fmla="*/ 0 h 451"/>
              <a:gd name="T2" fmla="*/ 86 w 109"/>
              <a:gd name="T3" fmla="*/ 76 h 451"/>
              <a:gd name="T4" fmla="*/ 92 w 109"/>
              <a:gd name="T5" fmla="*/ 190 h 451"/>
              <a:gd name="T6" fmla="*/ 109 w 109"/>
              <a:gd name="T7" fmla="*/ 343 h 451"/>
              <a:gd name="T8" fmla="*/ 108 w 109"/>
              <a:gd name="T9" fmla="*/ 451 h 451"/>
              <a:gd name="T10" fmla="*/ 64 w 109"/>
              <a:gd name="T11" fmla="*/ 451 h 451"/>
              <a:gd name="T12" fmla="*/ 41 w 109"/>
              <a:gd name="T13" fmla="*/ 260 h 451"/>
              <a:gd name="T14" fmla="*/ 1 w 109"/>
              <a:gd name="T15" fmla="*/ 99 h 451"/>
              <a:gd name="T16" fmla="*/ 63 w 109"/>
              <a:gd name="T17" fmla="*/ 0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9" h="451">
                <a:moveTo>
                  <a:pt x="63" y="0"/>
                </a:moveTo>
                <a:cubicBezTo>
                  <a:pt x="63" y="0"/>
                  <a:pt x="88" y="40"/>
                  <a:pt x="86" y="76"/>
                </a:cubicBezTo>
                <a:cubicBezTo>
                  <a:pt x="84" y="113"/>
                  <a:pt x="88" y="152"/>
                  <a:pt x="92" y="190"/>
                </a:cubicBezTo>
                <a:cubicBezTo>
                  <a:pt x="97" y="232"/>
                  <a:pt x="108" y="320"/>
                  <a:pt x="109" y="343"/>
                </a:cubicBezTo>
                <a:cubicBezTo>
                  <a:pt x="109" y="366"/>
                  <a:pt x="108" y="451"/>
                  <a:pt x="108" y="451"/>
                </a:cubicBezTo>
                <a:cubicBezTo>
                  <a:pt x="64" y="451"/>
                  <a:pt x="64" y="451"/>
                  <a:pt x="64" y="451"/>
                </a:cubicBezTo>
                <a:cubicBezTo>
                  <a:pt x="64" y="451"/>
                  <a:pt x="48" y="278"/>
                  <a:pt x="41" y="260"/>
                </a:cubicBezTo>
                <a:cubicBezTo>
                  <a:pt x="33" y="242"/>
                  <a:pt x="2" y="113"/>
                  <a:pt x="1" y="99"/>
                </a:cubicBezTo>
                <a:cubicBezTo>
                  <a:pt x="0" y="84"/>
                  <a:pt x="63" y="0"/>
                  <a:pt x="63" y="0"/>
                </a:cubicBezTo>
                <a:close/>
              </a:path>
            </a:pathLst>
          </a:custGeom>
          <a:solidFill>
            <a:srgbClr val="292C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72" name="Freeform 48"/>
          <p:cNvSpPr/>
          <p:nvPr>
            <p:custDataLst>
              <p:tags r:id="rId60"/>
            </p:custDataLst>
          </p:nvPr>
        </p:nvSpPr>
        <p:spPr bwMode="auto">
          <a:xfrm>
            <a:off x="1374775" y="4459605"/>
            <a:ext cx="118110" cy="342900"/>
          </a:xfrm>
          <a:custGeom>
            <a:avLst/>
            <a:gdLst>
              <a:gd name="T0" fmla="*/ 16 w 163"/>
              <a:gd name="T1" fmla="*/ 22 h 465"/>
              <a:gd name="T2" fmla="*/ 4 w 163"/>
              <a:gd name="T3" fmla="*/ 143 h 465"/>
              <a:gd name="T4" fmla="*/ 2 w 163"/>
              <a:gd name="T5" fmla="*/ 276 h 465"/>
              <a:gd name="T6" fmla="*/ 13 w 163"/>
              <a:gd name="T7" fmla="*/ 465 h 465"/>
              <a:gd name="T8" fmla="*/ 61 w 163"/>
              <a:gd name="T9" fmla="*/ 465 h 465"/>
              <a:gd name="T10" fmla="*/ 64 w 163"/>
              <a:gd name="T11" fmla="*/ 288 h 465"/>
              <a:gd name="T12" fmla="*/ 96 w 163"/>
              <a:gd name="T13" fmla="*/ 124 h 465"/>
              <a:gd name="T14" fmla="*/ 163 w 163"/>
              <a:gd name="T15" fmla="*/ 15 h 465"/>
              <a:gd name="T16" fmla="*/ 16 w 163"/>
              <a:gd name="T17" fmla="*/ 22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3" h="465">
                <a:moveTo>
                  <a:pt x="16" y="22"/>
                </a:moveTo>
                <a:cubicBezTo>
                  <a:pt x="16" y="22"/>
                  <a:pt x="6" y="121"/>
                  <a:pt x="4" y="143"/>
                </a:cubicBezTo>
                <a:cubicBezTo>
                  <a:pt x="1" y="166"/>
                  <a:pt x="3" y="262"/>
                  <a:pt x="2" y="276"/>
                </a:cubicBezTo>
                <a:cubicBezTo>
                  <a:pt x="0" y="290"/>
                  <a:pt x="10" y="437"/>
                  <a:pt x="13" y="465"/>
                </a:cubicBezTo>
                <a:cubicBezTo>
                  <a:pt x="61" y="465"/>
                  <a:pt x="61" y="465"/>
                  <a:pt x="61" y="465"/>
                </a:cubicBezTo>
                <a:cubicBezTo>
                  <a:pt x="61" y="465"/>
                  <a:pt x="64" y="346"/>
                  <a:pt x="64" y="288"/>
                </a:cubicBezTo>
                <a:cubicBezTo>
                  <a:pt x="64" y="230"/>
                  <a:pt x="79" y="163"/>
                  <a:pt x="96" y="124"/>
                </a:cubicBezTo>
                <a:cubicBezTo>
                  <a:pt x="113" y="86"/>
                  <a:pt x="152" y="85"/>
                  <a:pt x="163" y="15"/>
                </a:cubicBezTo>
                <a:cubicBezTo>
                  <a:pt x="163" y="15"/>
                  <a:pt x="30" y="0"/>
                  <a:pt x="16" y="22"/>
                </a:cubicBezTo>
                <a:close/>
              </a:path>
            </a:pathLst>
          </a:custGeom>
          <a:solidFill>
            <a:srgbClr val="292C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73" name="Freeform 49"/>
          <p:cNvSpPr/>
          <p:nvPr>
            <p:custDataLst>
              <p:tags r:id="rId61"/>
            </p:custDataLst>
          </p:nvPr>
        </p:nvSpPr>
        <p:spPr bwMode="auto">
          <a:xfrm>
            <a:off x="1403350" y="4206875"/>
            <a:ext cx="72390" cy="86360"/>
          </a:xfrm>
          <a:custGeom>
            <a:avLst/>
            <a:gdLst>
              <a:gd name="T0" fmla="*/ 83 w 100"/>
              <a:gd name="T1" fmla="*/ 20 h 117"/>
              <a:gd name="T2" fmla="*/ 32 w 100"/>
              <a:gd name="T3" fmla="*/ 21 h 117"/>
              <a:gd name="T4" fmla="*/ 15 w 100"/>
              <a:gd name="T5" fmla="*/ 104 h 117"/>
              <a:gd name="T6" fmla="*/ 69 w 100"/>
              <a:gd name="T7" fmla="*/ 103 h 117"/>
              <a:gd name="T8" fmla="*/ 97 w 100"/>
              <a:gd name="T9" fmla="*/ 53 h 117"/>
              <a:gd name="T10" fmla="*/ 83 w 100"/>
              <a:gd name="T11" fmla="*/ 2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" h="117">
                <a:moveTo>
                  <a:pt x="83" y="20"/>
                </a:moveTo>
                <a:cubicBezTo>
                  <a:pt x="83" y="20"/>
                  <a:pt x="53" y="0"/>
                  <a:pt x="32" y="21"/>
                </a:cubicBezTo>
                <a:cubicBezTo>
                  <a:pt x="10" y="43"/>
                  <a:pt x="0" y="94"/>
                  <a:pt x="15" y="104"/>
                </a:cubicBezTo>
                <a:cubicBezTo>
                  <a:pt x="30" y="114"/>
                  <a:pt x="56" y="117"/>
                  <a:pt x="69" y="103"/>
                </a:cubicBezTo>
                <a:cubicBezTo>
                  <a:pt x="81" y="89"/>
                  <a:pt x="94" y="68"/>
                  <a:pt x="97" y="53"/>
                </a:cubicBezTo>
                <a:cubicBezTo>
                  <a:pt x="100" y="38"/>
                  <a:pt x="91" y="26"/>
                  <a:pt x="83" y="20"/>
                </a:cubicBezTo>
                <a:close/>
              </a:path>
            </a:pathLst>
          </a:custGeom>
          <a:solidFill>
            <a:srgbClr val="EEA8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74" name="Freeform 50"/>
          <p:cNvSpPr/>
          <p:nvPr>
            <p:custDataLst>
              <p:tags r:id="rId62"/>
            </p:custDataLst>
          </p:nvPr>
        </p:nvSpPr>
        <p:spPr bwMode="auto">
          <a:xfrm>
            <a:off x="1418590" y="4259580"/>
            <a:ext cx="46990" cy="48895"/>
          </a:xfrm>
          <a:custGeom>
            <a:avLst/>
            <a:gdLst>
              <a:gd name="T0" fmla="*/ 4 w 65"/>
              <a:gd name="T1" fmla="*/ 35 h 66"/>
              <a:gd name="T2" fmla="*/ 2 w 65"/>
              <a:gd name="T3" fmla="*/ 61 h 66"/>
              <a:gd name="T4" fmla="*/ 47 w 65"/>
              <a:gd name="T5" fmla="*/ 66 h 66"/>
              <a:gd name="T6" fmla="*/ 57 w 65"/>
              <a:gd name="T7" fmla="*/ 20 h 66"/>
              <a:gd name="T8" fmla="*/ 4 w 65"/>
              <a:gd name="T9" fmla="*/ 35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66">
                <a:moveTo>
                  <a:pt x="4" y="35"/>
                </a:moveTo>
                <a:cubicBezTo>
                  <a:pt x="4" y="35"/>
                  <a:pt x="5" y="57"/>
                  <a:pt x="2" y="61"/>
                </a:cubicBezTo>
                <a:cubicBezTo>
                  <a:pt x="0" y="66"/>
                  <a:pt x="47" y="66"/>
                  <a:pt x="47" y="66"/>
                </a:cubicBezTo>
                <a:cubicBezTo>
                  <a:pt x="47" y="66"/>
                  <a:pt x="50" y="41"/>
                  <a:pt x="57" y="20"/>
                </a:cubicBezTo>
                <a:cubicBezTo>
                  <a:pt x="65" y="0"/>
                  <a:pt x="4" y="35"/>
                  <a:pt x="4" y="35"/>
                </a:cubicBezTo>
                <a:close/>
              </a:path>
            </a:pathLst>
          </a:custGeom>
          <a:solidFill>
            <a:srgbClr val="EEA8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75" name="Freeform 51"/>
          <p:cNvSpPr/>
          <p:nvPr>
            <p:custDataLst>
              <p:tags r:id="rId63"/>
            </p:custDataLst>
          </p:nvPr>
        </p:nvSpPr>
        <p:spPr bwMode="auto">
          <a:xfrm>
            <a:off x="1413510" y="4199890"/>
            <a:ext cx="66675" cy="78105"/>
          </a:xfrm>
          <a:custGeom>
            <a:avLst/>
            <a:gdLst>
              <a:gd name="T0" fmla="*/ 63 w 92"/>
              <a:gd name="T1" fmla="*/ 101 h 106"/>
              <a:gd name="T2" fmla="*/ 47 w 92"/>
              <a:gd name="T3" fmla="*/ 101 h 106"/>
              <a:gd name="T4" fmla="*/ 18 w 92"/>
              <a:gd name="T5" fmla="*/ 72 h 106"/>
              <a:gd name="T6" fmla="*/ 14 w 92"/>
              <a:gd name="T7" fmla="*/ 66 h 106"/>
              <a:gd name="T8" fmla="*/ 9 w 92"/>
              <a:gd name="T9" fmla="*/ 70 h 106"/>
              <a:gd name="T10" fmla="*/ 4 w 92"/>
              <a:gd name="T11" fmla="*/ 69 h 106"/>
              <a:gd name="T12" fmla="*/ 6 w 92"/>
              <a:gd name="T13" fmla="*/ 47 h 106"/>
              <a:gd name="T14" fmla="*/ 63 w 92"/>
              <a:gd name="T15" fmla="*/ 23 h 106"/>
              <a:gd name="T16" fmla="*/ 87 w 92"/>
              <a:gd name="T17" fmla="*/ 57 h 106"/>
              <a:gd name="T18" fmla="*/ 63 w 92"/>
              <a:gd name="T19" fmla="*/ 101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2" h="106">
                <a:moveTo>
                  <a:pt x="63" y="101"/>
                </a:moveTo>
                <a:cubicBezTo>
                  <a:pt x="63" y="101"/>
                  <a:pt x="59" y="106"/>
                  <a:pt x="47" y="101"/>
                </a:cubicBezTo>
                <a:cubicBezTo>
                  <a:pt x="34" y="96"/>
                  <a:pt x="23" y="75"/>
                  <a:pt x="18" y="72"/>
                </a:cubicBezTo>
                <a:cubicBezTo>
                  <a:pt x="13" y="69"/>
                  <a:pt x="14" y="66"/>
                  <a:pt x="14" y="66"/>
                </a:cubicBezTo>
                <a:cubicBezTo>
                  <a:pt x="9" y="70"/>
                  <a:pt x="9" y="70"/>
                  <a:pt x="9" y="70"/>
                </a:cubicBezTo>
                <a:cubicBezTo>
                  <a:pt x="4" y="69"/>
                  <a:pt x="4" y="69"/>
                  <a:pt x="4" y="69"/>
                </a:cubicBezTo>
                <a:cubicBezTo>
                  <a:pt x="4" y="69"/>
                  <a:pt x="12" y="55"/>
                  <a:pt x="6" y="47"/>
                </a:cubicBezTo>
                <a:cubicBezTo>
                  <a:pt x="0" y="39"/>
                  <a:pt x="26" y="0"/>
                  <a:pt x="63" y="23"/>
                </a:cubicBezTo>
                <a:cubicBezTo>
                  <a:pt x="63" y="23"/>
                  <a:pt x="92" y="40"/>
                  <a:pt x="87" y="57"/>
                </a:cubicBezTo>
                <a:cubicBezTo>
                  <a:pt x="82" y="75"/>
                  <a:pt x="72" y="94"/>
                  <a:pt x="63" y="101"/>
                </a:cubicBezTo>
                <a:close/>
              </a:path>
            </a:pathLst>
          </a:custGeom>
          <a:solidFill>
            <a:srgbClr val="7548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76" name="Freeform 52"/>
          <p:cNvSpPr/>
          <p:nvPr>
            <p:custDataLst>
              <p:tags r:id="rId64"/>
            </p:custDataLst>
          </p:nvPr>
        </p:nvSpPr>
        <p:spPr bwMode="auto">
          <a:xfrm>
            <a:off x="1418590" y="4294505"/>
            <a:ext cx="38100" cy="12700"/>
          </a:xfrm>
          <a:custGeom>
            <a:avLst/>
            <a:gdLst>
              <a:gd name="T0" fmla="*/ 0 w 52"/>
              <a:gd name="T1" fmla="*/ 14 h 17"/>
              <a:gd name="T2" fmla="*/ 4 w 52"/>
              <a:gd name="T3" fmla="*/ 4 h 17"/>
              <a:gd name="T4" fmla="*/ 52 w 52"/>
              <a:gd name="T5" fmla="*/ 1 h 17"/>
              <a:gd name="T6" fmla="*/ 52 w 52"/>
              <a:gd name="T7" fmla="*/ 12 h 17"/>
              <a:gd name="T8" fmla="*/ 0 w 52"/>
              <a:gd name="T9" fmla="*/ 1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17">
                <a:moveTo>
                  <a:pt x="0" y="14"/>
                </a:moveTo>
                <a:cubicBezTo>
                  <a:pt x="0" y="14"/>
                  <a:pt x="0" y="5"/>
                  <a:pt x="4" y="4"/>
                </a:cubicBezTo>
                <a:cubicBezTo>
                  <a:pt x="8" y="3"/>
                  <a:pt x="47" y="0"/>
                  <a:pt x="52" y="1"/>
                </a:cubicBezTo>
                <a:cubicBezTo>
                  <a:pt x="52" y="12"/>
                  <a:pt x="52" y="12"/>
                  <a:pt x="52" y="12"/>
                </a:cubicBezTo>
                <a:cubicBezTo>
                  <a:pt x="52" y="12"/>
                  <a:pt x="43" y="17"/>
                  <a:pt x="0" y="14"/>
                </a:cubicBezTo>
                <a:close/>
              </a:path>
            </a:pathLst>
          </a:custGeom>
          <a:solidFill>
            <a:srgbClr val="E2D2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77" name="Freeform 53"/>
          <p:cNvSpPr/>
          <p:nvPr>
            <p:custDataLst>
              <p:tags r:id="rId65"/>
            </p:custDataLst>
          </p:nvPr>
        </p:nvSpPr>
        <p:spPr bwMode="auto">
          <a:xfrm>
            <a:off x="1421765" y="4237355"/>
            <a:ext cx="13335" cy="22225"/>
          </a:xfrm>
          <a:custGeom>
            <a:avLst/>
            <a:gdLst>
              <a:gd name="T0" fmla="*/ 5 w 18"/>
              <a:gd name="T1" fmla="*/ 9 h 30"/>
              <a:gd name="T2" fmla="*/ 17 w 18"/>
              <a:gd name="T3" fmla="*/ 10 h 30"/>
              <a:gd name="T4" fmla="*/ 4 w 18"/>
              <a:gd name="T5" fmla="*/ 28 h 30"/>
              <a:gd name="T6" fmla="*/ 5 w 18"/>
              <a:gd name="T7" fmla="*/ 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" h="30">
                <a:moveTo>
                  <a:pt x="5" y="9"/>
                </a:moveTo>
                <a:cubicBezTo>
                  <a:pt x="7" y="6"/>
                  <a:pt x="16" y="0"/>
                  <a:pt x="17" y="10"/>
                </a:cubicBezTo>
                <a:cubicBezTo>
                  <a:pt x="18" y="19"/>
                  <a:pt x="8" y="30"/>
                  <a:pt x="4" y="28"/>
                </a:cubicBezTo>
                <a:cubicBezTo>
                  <a:pt x="0" y="26"/>
                  <a:pt x="2" y="16"/>
                  <a:pt x="5" y="9"/>
                </a:cubicBezTo>
                <a:close/>
              </a:path>
            </a:pathLst>
          </a:custGeom>
          <a:solidFill>
            <a:srgbClr val="EEA8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78" name="Freeform 54"/>
          <p:cNvSpPr/>
          <p:nvPr>
            <p:custDataLst>
              <p:tags r:id="rId66"/>
            </p:custDataLst>
          </p:nvPr>
        </p:nvSpPr>
        <p:spPr bwMode="auto">
          <a:xfrm>
            <a:off x="1460500" y="4225290"/>
            <a:ext cx="40640" cy="47625"/>
          </a:xfrm>
          <a:custGeom>
            <a:avLst/>
            <a:gdLst>
              <a:gd name="T0" fmla="*/ 13 w 56"/>
              <a:gd name="T1" fmla="*/ 0 h 65"/>
              <a:gd name="T2" fmla="*/ 0 w 56"/>
              <a:gd name="T3" fmla="*/ 65 h 65"/>
              <a:gd name="T4" fmla="*/ 13 w 56"/>
              <a:gd name="T5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6" h="65">
                <a:moveTo>
                  <a:pt x="13" y="0"/>
                </a:moveTo>
                <a:cubicBezTo>
                  <a:pt x="13" y="0"/>
                  <a:pt x="56" y="12"/>
                  <a:pt x="0" y="65"/>
                </a:cubicBezTo>
                <a:lnTo>
                  <a:pt x="13" y="0"/>
                </a:lnTo>
                <a:close/>
              </a:path>
            </a:pathLst>
          </a:custGeom>
          <a:solidFill>
            <a:srgbClr val="7548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79" name="Rectangle 55"/>
          <p:cNvSpPr>
            <a:spLocks noChangeArrowheads="1"/>
          </p:cNvSpPr>
          <p:nvPr>
            <p:custDataLst>
              <p:tags r:id="rId67"/>
            </p:custDataLst>
          </p:nvPr>
        </p:nvSpPr>
        <p:spPr bwMode="auto">
          <a:xfrm>
            <a:off x="539750" y="4158615"/>
            <a:ext cx="80010" cy="8255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80" name="Rectangle 56"/>
          <p:cNvSpPr>
            <a:spLocks noChangeArrowheads="1"/>
          </p:cNvSpPr>
          <p:nvPr>
            <p:custDataLst>
              <p:tags r:id="rId68"/>
            </p:custDataLst>
          </p:nvPr>
        </p:nvSpPr>
        <p:spPr bwMode="auto">
          <a:xfrm>
            <a:off x="635635" y="4158615"/>
            <a:ext cx="56515" cy="8255"/>
          </a:xfrm>
          <a:prstGeom prst="rect">
            <a:avLst/>
          </a:prstGeom>
          <a:solidFill>
            <a:srgbClr val="547D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81" name="Rectangle 57"/>
          <p:cNvSpPr>
            <a:spLocks noChangeArrowheads="1"/>
          </p:cNvSpPr>
          <p:nvPr>
            <p:custDataLst>
              <p:tags r:id="rId69"/>
            </p:custDataLst>
          </p:nvPr>
        </p:nvSpPr>
        <p:spPr bwMode="auto">
          <a:xfrm>
            <a:off x="919480" y="4158615"/>
            <a:ext cx="57150" cy="8255"/>
          </a:xfrm>
          <a:prstGeom prst="rect">
            <a:avLst/>
          </a:prstGeom>
          <a:solidFill>
            <a:srgbClr val="78C2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82" name="Freeform 58"/>
          <p:cNvSpPr/>
          <p:nvPr>
            <p:custDataLst>
              <p:tags r:id="rId70"/>
            </p:custDataLst>
          </p:nvPr>
        </p:nvSpPr>
        <p:spPr bwMode="auto">
          <a:xfrm>
            <a:off x="904875" y="3959225"/>
            <a:ext cx="41910" cy="13335"/>
          </a:xfrm>
          <a:custGeom>
            <a:avLst/>
            <a:gdLst>
              <a:gd name="T0" fmla="*/ 55 w 58"/>
              <a:gd name="T1" fmla="*/ 18 h 18"/>
              <a:gd name="T2" fmla="*/ 3 w 58"/>
              <a:gd name="T3" fmla="*/ 18 h 18"/>
              <a:gd name="T4" fmla="*/ 0 w 58"/>
              <a:gd name="T5" fmla="*/ 15 h 18"/>
              <a:gd name="T6" fmla="*/ 0 w 58"/>
              <a:gd name="T7" fmla="*/ 3 h 18"/>
              <a:gd name="T8" fmla="*/ 3 w 58"/>
              <a:gd name="T9" fmla="*/ 0 h 18"/>
              <a:gd name="T10" fmla="*/ 55 w 58"/>
              <a:gd name="T11" fmla="*/ 0 h 18"/>
              <a:gd name="T12" fmla="*/ 58 w 58"/>
              <a:gd name="T13" fmla="*/ 3 h 18"/>
              <a:gd name="T14" fmla="*/ 58 w 58"/>
              <a:gd name="T15" fmla="*/ 15 h 18"/>
              <a:gd name="T16" fmla="*/ 55 w 58"/>
              <a:gd name="T17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8" h="18">
                <a:moveTo>
                  <a:pt x="55" y="18"/>
                </a:moveTo>
                <a:cubicBezTo>
                  <a:pt x="3" y="18"/>
                  <a:pt x="3" y="18"/>
                  <a:pt x="3" y="18"/>
                </a:cubicBezTo>
                <a:cubicBezTo>
                  <a:pt x="1" y="18"/>
                  <a:pt x="0" y="16"/>
                  <a:pt x="0" y="15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1" y="0"/>
                  <a:pt x="3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7" y="0"/>
                  <a:pt x="58" y="2"/>
                  <a:pt x="58" y="3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6"/>
                  <a:pt x="57" y="18"/>
                  <a:pt x="55" y="18"/>
                </a:cubicBezTo>
                <a:close/>
              </a:path>
            </a:pathLst>
          </a:cu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83" name="Freeform 59"/>
          <p:cNvSpPr/>
          <p:nvPr>
            <p:custDataLst>
              <p:tags r:id="rId71"/>
            </p:custDataLst>
          </p:nvPr>
        </p:nvSpPr>
        <p:spPr bwMode="auto">
          <a:xfrm>
            <a:off x="904875" y="3990340"/>
            <a:ext cx="41910" cy="13335"/>
          </a:xfrm>
          <a:custGeom>
            <a:avLst/>
            <a:gdLst>
              <a:gd name="T0" fmla="*/ 55 w 58"/>
              <a:gd name="T1" fmla="*/ 18 h 18"/>
              <a:gd name="T2" fmla="*/ 3 w 58"/>
              <a:gd name="T3" fmla="*/ 18 h 18"/>
              <a:gd name="T4" fmla="*/ 0 w 58"/>
              <a:gd name="T5" fmla="*/ 15 h 18"/>
              <a:gd name="T6" fmla="*/ 0 w 58"/>
              <a:gd name="T7" fmla="*/ 3 h 18"/>
              <a:gd name="T8" fmla="*/ 3 w 58"/>
              <a:gd name="T9" fmla="*/ 0 h 18"/>
              <a:gd name="T10" fmla="*/ 55 w 58"/>
              <a:gd name="T11" fmla="*/ 0 h 18"/>
              <a:gd name="T12" fmla="*/ 58 w 58"/>
              <a:gd name="T13" fmla="*/ 3 h 18"/>
              <a:gd name="T14" fmla="*/ 58 w 58"/>
              <a:gd name="T15" fmla="*/ 15 h 18"/>
              <a:gd name="T16" fmla="*/ 55 w 58"/>
              <a:gd name="T17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8" h="18">
                <a:moveTo>
                  <a:pt x="55" y="18"/>
                </a:moveTo>
                <a:cubicBezTo>
                  <a:pt x="3" y="18"/>
                  <a:pt x="3" y="18"/>
                  <a:pt x="3" y="18"/>
                </a:cubicBezTo>
                <a:cubicBezTo>
                  <a:pt x="1" y="18"/>
                  <a:pt x="0" y="16"/>
                  <a:pt x="0" y="15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1" y="0"/>
                  <a:pt x="3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7" y="0"/>
                  <a:pt x="58" y="2"/>
                  <a:pt x="58" y="3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6"/>
                  <a:pt x="57" y="18"/>
                  <a:pt x="55" y="18"/>
                </a:cubicBezTo>
                <a:close/>
              </a:path>
            </a:pathLst>
          </a:cu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84" name="Freeform 60"/>
          <p:cNvSpPr/>
          <p:nvPr>
            <p:custDataLst>
              <p:tags r:id="rId72"/>
            </p:custDataLst>
          </p:nvPr>
        </p:nvSpPr>
        <p:spPr bwMode="auto">
          <a:xfrm>
            <a:off x="904875" y="4021455"/>
            <a:ext cx="41910" cy="13335"/>
          </a:xfrm>
          <a:custGeom>
            <a:avLst/>
            <a:gdLst>
              <a:gd name="T0" fmla="*/ 55 w 58"/>
              <a:gd name="T1" fmla="*/ 18 h 18"/>
              <a:gd name="T2" fmla="*/ 3 w 58"/>
              <a:gd name="T3" fmla="*/ 18 h 18"/>
              <a:gd name="T4" fmla="*/ 0 w 58"/>
              <a:gd name="T5" fmla="*/ 15 h 18"/>
              <a:gd name="T6" fmla="*/ 0 w 58"/>
              <a:gd name="T7" fmla="*/ 3 h 18"/>
              <a:gd name="T8" fmla="*/ 3 w 58"/>
              <a:gd name="T9" fmla="*/ 0 h 18"/>
              <a:gd name="T10" fmla="*/ 55 w 58"/>
              <a:gd name="T11" fmla="*/ 0 h 18"/>
              <a:gd name="T12" fmla="*/ 58 w 58"/>
              <a:gd name="T13" fmla="*/ 3 h 18"/>
              <a:gd name="T14" fmla="*/ 58 w 58"/>
              <a:gd name="T15" fmla="*/ 15 h 18"/>
              <a:gd name="T16" fmla="*/ 55 w 58"/>
              <a:gd name="T17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8" h="18">
                <a:moveTo>
                  <a:pt x="55" y="18"/>
                </a:moveTo>
                <a:cubicBezTo>
                  <a:pt x="3" y="18"/>
                  <a:pt x="3" y="18"/>
                  <a:pt x="3" y="18"/>
                </a:cubicBezTo>
                <a:cubicBezTo>
                  <a:pt x="1" y="18"/>
                  <a:pt x="0" y="16"/>
                  <a:pt x="0" y="15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1" y="0"/>
                  <a:pt x="3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7" y="0"/>
                  <a:pt x="58" y="2"/>
                  <a:pt x="58" y="3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6"/>
                  <a:pt x="57" y="18"/>
                  <a:pt x="55" y="18"/>
                </a:cubicBezTo>
                <a:close/>
              </a:path>
            </a:pathLst>
          </a:cu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85" name="Freeform 61"/>
          <p:cNvSpPr/>
          <p:nvPr>
            <p:custDataLst>
              <p:tags r:id="rId73"/>
            </p:custDataLst>
          </p:nvPr>
        </p:nvSpPr>
        <p:spPr bwMode="auto">
          <a:xfrm>
            <a:off x="904875" y="4051935"/>
            <a:ext cx="41910" cy="13335"/>
          </a:xfrm>
          <a:custGeom>
            <a:avLst/>
            <a:gdLst>
              <a:gd name="T0" fmla="*/ 55 w 58"/>
              <a:gd name="T1" fmla="*/ 18 h 18"/>
              <a:gd name="T2" fmla="*/ 3 w 58"/>
              <a:gd name="T3" fmla="*/ 18 h 18"/>
              <a:gd name="T4" fmla="*/ 0 w 58"/>
              <a:gd name="T5" fmla="*/ 15 h 18"/>
              <a:gd name="T6" fmla="*/ 0 w 58"/>
              <a:gd name="T7" fmla="*/ 3 h 18"/>
              <a:gd name="T8" fmla="*/ 3 w 58"/>
              <a:gd name="T9" fmla="*/ 0 h 18"/>
              <a:gd name="T10" fmla="*/ 55 w 58"/>
              <a:gd name="T11" fmla="*/ 0 h 18"/>
              <a:gd name="T12" fmla="*/ 58 w 58"/>
              <a:gd name="T13" fmla="*/ 3 h 18"/>
              <a:gd name="T14" fmla="*/ 58 w 58"/>
              <a:gd name="T15" fmla="*/ 15 h 18"/>
              <a:gd name="T16" fmla="*/ 55 w 58"/>
              <a:gd name="T17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8" h="18">
                <a:moveTo>
                  <a:pt x="55" y="18"/>
                </a:moveTo>
                <a:cubicBezTo>
                  <a:pt x="3" y="18"/>
                  <a:pt x="3" y="18"/>
                  <a:pt x="3" y="18"/>
                </a:cubicBezTo>
                <a:cubicBezTo>
                  <a:pt x="1" y="18"/>
                  <a:pt x="0" y="16"/>
                  <a:pt x="0" y="15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1" y="0"/>
                  <a:pt x="3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7" y="0"/>
                  <a:pt x="58" y="2"/>
                  <a:pt x="58" y="3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6"/>
                  <a:pt x="57" y="18"/>
                  <a:pt x="55" y="18"/>
                </a:cubicBezTo>
                <a:close/>
              </a:path>
            </a:pathLst>
          </a:cu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86" name="Freeform 62"/>
          <p:cNvSpPr/>
          <p:nvPr>
            <p:custDataLst>
              <p:tags r:id="rId74"/>
            </p:custDataLst>
          </p:nvPr>
        </p:nvSpPr>
        <p:spPr bwMode="auto">
          <a:xfrm>
            <a:off x="904875" y="4083050"/>
            <a:ext cx="41910" cy="13335"/>
          </a:xfrm>
          <a:custGeom>
            <a:avLst/>
            <a:gdLst>
              <a:gd name="T0" fmla="*/ 55 w 58"/>
              <a:gd name="T1" fmla="*/ 18 h 18"/>
              <a:gd name="T2" fmla="*/ 3 w 58"/>
              <a:gd name="T3" fmla="*/ 18 h 18"/>
              <a:gd name="T4" fmla="*/ 0 w 58"/>
              <a:gd name="T5" fmla="*/ 15 h 18"/>
              <a:gd name="T6" fmla="*/ 0 w 58"/>
              <a:gd name="T7" fmla="*/ 3 h 18"/>
              <a:gd name="T8" fmla="*/ 3 w 58"/>
              <a:gd name="T9" fmla="*/ 0 h 18"/>
              <a:gd name="T10" fmla="*/ 55 w 58"/>
              <a:gd name="T11" fmla="*/ 0 h 18"/>
              <a:gd name="T12" fmla="*/ 58 w 58"/>
              <a:gd name="T13" fmla="*/ 3 h 18"/>
              <a:gd name="T14" fmla="*/ 58 w 58"/>
              <a:gd name="T15" fmla="*/ 15 h 18"/>
              <a:gd name="T16" fmla="*/ 55 w 58"/>
              <a:gd name="T17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8" h="18">
                <a:moveTo>
                  <a:pt x="55" y="18"/>
                </a:moveTo>
                <a:cubicBezTo>
                  <a:pt x="3" y="18"/>
                  <a:pt x="3" y="18"/>
                  <a:pt x="3" y="18"/>
                </a:cubicBezTo>
                <a:cubicBezTo>
                  <a:pt x="1" y="18"/>
                  <a:pt x="0" y="16"/>
                  <a:pt x="0" y="15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1" y="0"/>
                  <a:pt x="3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7" y="0"/>
                  <a:pt x="58" y="2"/>
                  <a:pt x="58" y="3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6"/>
                  <a:pt x="57" y="18"/>
                  <a:pt x="55" y="18"/>
                </a:cubicBezTo>
                <a:close/>
              </a:path>
            </a:pathLst>
          </a:cu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87" name="Freeform 63"/>
          <p:cNvSpPr/>
          <p:nvPr>
            <p:custDataLst>
              <p:tags r:id="rId75"/>
            </p:custDataLst>
          </p:nvPr>
        </p:nvSpPr>
        <p:spPr bwMode="auto">
          <a:xfrm>
            <a:off x="904875" y="4114165"/>
            <a:ext cx="41910" cy="13335"/>
          </a:xfrm>
          <a:custGeom>
            <a:avLst/>
            <a:gdLst>
              <a:gd name="T0" fmla="*/ 55 w 58"/>
              <a:gd name="T1" fmla="*/ 18 h 18"/>
              <a:gd name="T2" fmla="*/ 3 w 58"/>
              <a:gd name="T3" fmla="*/ 18 h 18"/>
              <a:gd name="T4" fmla="*/ 0 w 58"/>
              <a:gd name="T5" fmla="*/ 15 h 18"/>
              <a:gd name="T6" fmla="*/ 0 w 58"/>
              <a:gd name="T7" fmla="*/ 3 h 18"/>
              <a:gd name="T8" fmla="*/ 3 w 58"/>
              <a:gd name="T9" fmla="*/ 0 h 18"/>
              <a:gd name="T10" fmla="*/ 55 w 58"/>
              <a:gd name="T11" fmla="*/ 0 h 18"/>
              <a:gd name="T12" fmla="*/ 58 w 58"/>
              <a:gd name="T13" fmla="*/ 3 h 18"/>
              <a:gd name="T14" fmla="*/ 58 w 58"/>
              <a:gd name="T15" fmla="*/ 15 h 18"/>
              <a:gd name="T16" fmla="*/ 55 w 58"/>
              <a:gd name="T17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8" h="18">
                <a:moveTo>
                  <a:pt x="55" y="18"/>
                </a:moveTo>
                <a:cubicBezTo>
                  <a:pt x="3" y="18"/>
                  <a:pt x="3" y="18"/>
                  <a:pt x="3" y="18"/>
                </a:cubicBezTo>
                <a:cubicBezTo>
                  <a:pt x="1" y="18"/>
                  <a:pt x="0" y="16"/>
                  <a:pt x="0" y="15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1" y="0"/>
                  <a:pt x="3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7" y="0"/>
                  <a:pt x="58" y="2"/>
                  <a:pt x="58" y="3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6"/>
                  <a:pt x="57" y="18"/>
                  <a:pt x="55" y="18"/>
                </a:cubicBezTo>
                <a:close/>
              </a:path>
            </a:pathLst>
          </a:cu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88" name="Freeform 64"/>
          <p:cNvSpPr/>
          <p:nvPr>
            <p:custDataLst>
              <p:tags r:id="rId76"/>
            </p:custDataLst>
          </p:nvPr>
        </p:nvSpPr>
        <p:spPr bwMode="auto">
          <a:xfrm>
            <a:off x="963930" y="3959225"/>
            <a:ext cx="12065" cy="13335"/>
          </a:xfrm>
          <a:custGeom>
            <a:avLst/>
            <a:gdLst>
              <a:gd name="T0" fmla="*/ 13 w 17"/>
              <a:gd name="T1" fmla="*/ 18 h 18"/>
              <a:gd name="T2" fmla="*/ 3 w 17"/>
              <a:gd name="T3" fmla="*/ 18 h 18"/>
              <a:gd name="T4" fmla="*/ 0 w 17"/>
              <a:gd name="T5" fmla="*/ 15 h 18"/>
              <a:gd name="T6" fmla="*/ 0 w 17"/>
              <a:gd name="T7" fmla="*/ 3 h 18"/>
              <a:gd name="T8" fmla="*/ 3 w 17"/>
              <a:gd name="T9" fmla="*/ 0 h 18"/>
              <a:gd name="T10" fmla="*/ 13 w 17"/>
              <a:gd name="T11" fmla="*/ 0 h 18"/>
              <a:gd name="T12" fmla="*/ 17 w 17"/>
              <a:gd name="T13" fmla="*/ 3 h 18"/>
              <a:gd name="T14" fmla="*/ 17 w 17"/>
              <a:gd name="T15" fmla="*/ 15 h 18"/>
              <a:gd name="T16" fmla="*/ 13 w 17"/>
              <a:gd name="T17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18">
                <a:moveTo>
                  <a:pt x="13" y="18"/>
                </a:moveTo>
                <a:cubicBezTo>
                  <a:pt x="3" y="18"/>
                  <a:pt x="3" y="18"/>
                  <a:pt x="3" y="18"/>
                </a:cubicBezTo>
                <a:cubicBezTo>
                  <a:pt x="1" y="18"/>
                  <a:pt x="0" y="16"/>
                  <a:pt x="0" y="15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1" y="0"/>
                  <a:pt x="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5" y="0"/>
                  <a:pt x="17" y="2"/>
                  <a:pt x="17" y="3"/>
                </a:cubicBezTo>
                <a:cubicBezTo>
                  <a:pt x="17" y="15"/>
                  <a:pt x="17" y="15"/>
                  <a:pt x="17" y="15"/>
                </a:cubicBezTo>
                <a:cubicBezTo>
                  <a:pt x="17" y="16"/>
                  <a:pt x="15" y="18"/>
                  <a:pt x="13" y="18"/>
                </a:cubicBezTo>
                <a:close/>
              </a:path>
            </a:pathLst>
          </a:cu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89" name="Freeform 65"/>
          <p:cNvSpPr/>
          <p:nvPr>
            <p:custDataLst>
              <p:tags r:id="rId77"/>
            </p:custDataLst>
          </p:nvPr>
        </p:nvSpPr>
        <p:spPr bwMode="auto">
          <a:xfrm>
            <a:off x="963930" y="3990340"/>
            <a:ext cx="12065" cy="13335"/>
          </a:xfrm>
          <a:custGeom>
            <a:avLst/>
            <a:gdLst>
              <a:gd name="T0" fmla="*/ 13 w 17"/>
              <a:gd name="T1" fmla="*/ 18 h 18"/>
              <a:gd name="T2" fmla="*/ 3 w 17"/>
              <a:gd name="T3" fmla="*/ 18 h 18"/>
              <a:gd name="T4" fmla="*/ 0 w 17"/>
              <a:gd name="T5" fmla="*/ 15 h 18"/>
              <a:gd name="T6" fmla="*/ 0 w 17"/>
              <a:gd name="T7" fmla="*/ 3 h 18"/>
              <a:gd name="T8" fmla="*/ 3 w 17"/>
              <a:gd name="T9" fmla="*/ 0 h 18"/>
              <a:gd name="T10" fmla="*/ 13 w 17"/>
              <a:gd name="T11" fmla="*/ 0 h 18"/>
              <a:gd name="T12" fmla="*/ 17 w 17"/>
              <a:gd name="T13" fmla="*/ 3 h 18"/>
              <a:gd name="T14" fmla="*/ 17 w 17"/>
              <a:gd name="T15" fmla="*/ 15 h 18"/>
              <a:gd name="T16" fmla="*/ 13 w 17"/>
              <a:gd name="T17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18">
                <a:moveTo>
                  <a:pt x="13" y="18"/>
                </a:moveTo>
                <a:cubicBezTo>
                  <a:pt x="3" y="18"/>
                  <a:pt x="3" y="18"/>
                  <a:pt x="3" y="18"/>
                </a:cubicBezTo>
                <a:cubicBezTo>
                  <a:pt x="1" y="18"/>
                  <a:pt x="0" y="16"/>
                  <a:pt x="0" y="15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1" y="0"/>
                  <a:pt x="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5" y="0"/>
                  <a:pt x="17" y="2"/>
                  <a:pt x="17" y="3"/>
                </a:cubicBezTo>
                <a:cubicBezTo>
                  <a:pt x="17" y="15"/>
                  <a:pt x="17" y="15"/>
                  <a:pt x="17" y="15"/>
                </a:cubicBezTo>
                <a:cubicBezTo>
                  <a:pt x="17" y="16"/>
                  <a:pt x="15" y="18"/>
                  <a:pt x="13" y="18"/>
                </a:cubicBezTo>
                <a:close/>
              </a:path>
            </a:pathLst>
          </a:cu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90" name="Freeform 66"/>
          <p:cNvSpPr/>
          <p:nvPr>
            <p:custDataLst>
              <p:tags r:id="rId78"/>
            </p:custDataLst>
          </p:nvPr>
        </p:nvSpPr>
        <p:spPr bwMode="auto">
          <a:xfrm>
            <a:off x="963930" y="4021455"/>
            <a:ext cx="12065" cy="13335"/>
          </a:xfrm>
          <a:custGeom>
            <a:avLst/>
            <a:gdLst>
              <a:gd name="T0" fmla="*/ 13 w 17"/>
              <a:gd name="T1" fmla="*/ 18 h 18"/>
              <a:gd name="T2" fmla="*/ 3 w 17"/>
              <a:gd name="T3" fmla="*/ 18 h 18"/>
              <a:gd name="T4" fmla="*/ 0 w 17"/>
              <a:gd name="T5" fmla="*/ 15 h 18"/>
              <a:gd name="T6" fmla="*/ 0 w 17"/>
              <a:gd name="T7" fmla="*/ 3 h 18"/>
              <a:gd name="T8" fmla="*/ 3 w 17"/>
              <a:gd name="T9" fmla="*/ 0 h 18"/>
              <a:gd name="T10" fmla="*/ 13 w 17"/>
              <a:gd name="T11" fmla="*/ 0 h 18"/>
              <a:gd name="T12" fmla="*/ 17 w 17"/>
              <a:gd name="T13" fmla="*/ 3 h 18"/>
              <a:gd name="T14" fmla="*/ 17 w 17"/>
              <a:gd name="T15" fmla="*/ 15 h 18"/>
              <a:gd name="T16" fmla="*/ 13 w 17"/>
              <a:gd name="T17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18">
                <a:moveTo>
                  <a:pt x="13" y="18"/>
                </a:moveTo>
                <a:cubicBezTo>
                  <a:pt x="3" y="18"/>
                  <a:pt x="3" y="18"/>
                  <a:pt x="3" y="18"/>
                </a:cubicBezTo>
                <a:cubicBezTo>
                  <a:pt x="1" y="18"/>
                  <a:pt x="0" y="16"/>
                  <a:pt x="0" y="15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1" y="0"/>
                  <a:pt x="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5" y="0"/>
                  <a:pt x="17" y="2"/>
                  <a:pt x="17" y="3"/>
                </a:cubicBezTo>
                <a:cubicBezTo>
                  <a:pt x="17" y="15"/>
                  <a:pt x="17" y="15"/>
                  <a:pt x="17" y="15"/>
                </a:cubicBezTo>
                <a:cubicBezTo>
                  <a:pt x="17" y="16"/>
                  <a:pt x="15" y="18"/>
                  <a:pt x="13" y="18"/>
                </a:cubicBezTo>
                <a:close/>
              </a:path>
            </a:pathLst>
          </a:cu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91" name="Freeform 67"/>
          <p:cNvSpPr/>
          <p:nvPr>
            <p:custDataLst>
              <p:tags r:id="rId79"/>
            </p:custDataLst>
          </p:nvPr>
        </p:nvSpPr>
        <p:spPr bwMode="auto">
          <a:xfrm>
            <a:off x="963930" y="4051935"/>
            <a:ext cx="12065" cy="13335"/>
          </a:xfrm>
          <a:custGeom>
            <a:avLst/>
            <a:gdLst>
              <a:gd name="T0" fmla="*/ 13 w 17"/>
              <a:gd name="T1" fmla="*/ 18 h 18"/>
              <a:gd name="T2" fmla="*/ 3 w 17"/>
              <a:gd name="T3" fmla="*/ 18 h 18"/>
              <a:gd name="T4" fmla="*/ 0 w 17"/>
              <a:gd name="T5" fmla="*/ 15 h 18"/>
              <a:gd name="T6" fmla="*/ 0 w 17"/>
              <a:gd name="T7" fmla="*/ 3 h 18"/>
              <a:gd name="T8" fmla="*/ 3 w 17"/>
              <a:gd name="T9" fmla="*/ 0 h 18"/>
              <a:gd name="T10" fmla="*/ 13 w 17"/>
              <a:gd name="T11" fmla="*/ 0 h 18"/>
              <a:gd name="T12" fmla="*/ 17 w 17"/>
              <a:gd name="T13" fmla="*/ 3 h 18"/>
              <a:gd name="T14" fmla="*/ 17 w 17"/>
              <a:gd name="T15" fmla="*/ 15 h 18"/>
              <a:gd name="T16" fmla="*/ 13 w 17"/>
              <a:gd name="T17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18">
                <a:moveTo>
                  <a:pt x="13" y="18"/>
                </a:moveTo>
                <a:cubicBezTo>
                  <a:pt x="3" y="18"/>
                  <a:pt x="3" y="18"/>
                  <a:pt x="3" y="18"/>
                </a:cubicBezTo>
                <a:cubicBezTo>
                  <a:pt x="1" y="18"/>
                  <a:pt x="0" y="16"/>
                  <a:pt x="0" y="15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1" y="0"/>
                  <a:pt x="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5" y="0"/>
                  <a:pt x="17" y="2"/>
                  <a:pt x="17" y="3"/>
                </a:cubicBezTo>
                <a:cubicBezTo>
                  <a:pt x="17" y="15"/>
                  <a:pt x="17" y="15"/>
                  <a:pt x="17" y="15"/>
                </a:cubicBezTo>
                <a:cubicBezTo>
                  <a:pt x="17" y="16"/>
                  <a:pt x="15" y="18"/>
                  <a:pt x="13" y="18"/>
                </a:cubicBezTo>
                <a:close/>
              </a:path>
            </a:pathLst>
          </a:cu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92" name="Freeform 68"/>
          <p:cNvSpPr/>
          <p:nvPr>
            <p:custDataLst>
              <p:tags r:id="rId80"/>
            </p:custDataLst>
          </p:nvPr>
        </p:nvSpPr>
        <p:spPr bwMode="auto">
          <a:xfrm>
            <a:off x="963930" y="4083050"/>
            <a:ext cx="12065" cy="13335"/>
          </a:xfrm>
          <a:custGeom>
            <a:avLst/>
            <a:gdLst>
              <a:gd name="T0" fmla="*/ 13 w 17"/>
              <a:gd name="T1" fmla="*/ 18 h 18"/>
              <a:gd name="T2" fmla="*/ 3 w 17"/>
              <a:gd name="T3" fmla="*/ 18 h 18"/>
              <a:gd name="T4" fmla="*/ 0 w 17"/>
              <a:gd name="T5" fmla="*/ 15 h 18"/>
              <a:gd name="T6" fmla="*/ 0 w 17"/>
              <a:gd name="T7" fmla="*/ 3 h 18"/>
              <a:gd name="T8" fmla="*/ 3 w 17"/>
              <a:gd name="T9" fmla="*/ 0 h 18"/>
              <a:gd name="T10" fmla="*/ 13 w 17"/>
              <a:gd name="T11" fmla="*/ 0 h 18"/>
              <a:gd name="T12" fmla="*/ 17 w 17"/>
              <a:gd name="T13" fmla="*/ 3 h 18"/>
              <a:gd name="T14" fmla="*/ 17 w 17"/>
              <a:gd name="T15" fmla="*/ 15 h 18"/>
              <a:gd name="T16" fmla="*/ 13 w 17"/>
              <a:gd name="T17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18">
                <a:moveTo>
                  <a:pt x="13" y="18"/>
                </a:moveTo>
                <a:cubicBezTo>
                  <a:pt x="3" y="18"/>
                  <a:pt x="3" y="18"/>
                  <a:pt x="3" y="18"/>
                </a:cubicBezTo>
                <a:cubicBezTo>
                  <a:pt x="1" y="18"/>
                  <a:pt x="0" y="16"/>
                  <a:pt x="0" y="15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1" y="0"/>
                  <a:pt x="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5" y="0"/>
                  <a:pt x="17" y="2"/>
                  <a:pt x="17" y="3"/>
                </a:cubicBezTo>
                <a:cubicBezTo>
                  <a:pt x="17" y="15"/>
                  <a:pt x="17" y="15"/>
                  <a:pt x="17" y="15"/>
                </a:cubicBezTo>
                <a:cubicBezTo>
                  <a:pt x="17" y="16"/>
                  <a:pt x="15" y="18"/>
                  <a:pt x="13" y="18"/>
                </a:cubicBezTo>
                <a:close/>
              </a:path>
            </a:pathLst>
          </a:cu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93" name="Freeform 69"/>
          <p:cNvSpPr/>
          <p:nvPr>
            <p:custDataLst>
              <p:tags r:id="rId81"/>
            </p:custDataLst>
          </p:nvPr>
        </p:nvSpPr>
        <p:spPr bwMode="auto">
          <a:xfrm>
            <a:off x="963930" y="4114165"/>
            <a:ext cx="12065" cy="13335"/>
          </a:xfrm>
          <a:custGeom>
            <a:avLst/>
            <a:gdLst>
              <a:gd name="T0" fmla="*/ 13 w 17"/>
              <a:gd name="T1" fmla="*/ 18 h 18"/>
              <a:gd name="T2" fmla="*/ 3 w 17"/>
              <a:gd name="T3" fmla="*/ 18 h 18"/>
              <a:gd name="T4" fmla="*/ 0 w 17"/>
              <a:gd name="T5" fmla="*/ 15 h 18"/>
              <a:gd name="T6" fmla="*/ 0 w 17"/>
              <a:gd name="T7" fmla="*/ 3 h 18"/>
              <a:gd name="T8" fmla="*/ 3 w 17"/>
              <a:gd name="T9" fmla="*/ 0 h 18"/>
              <a:gd name="T10" fmla="*/ 13 w 17"/>
              <a:gd name="T11" fmla="*/ 0 h 18"/>
              <a:gd name="T12" fmla="*/ 17 w 17"/>
              <a:gd name="T13" fmla="*/ 3 h 18"/>
              <a:gd name="T14" fmla="*/ 17 w 17"/>
              <a:gd name="T15" fmla="*/ 15 h 18"/>
              <a:gd name="T16" fmla="*/ 13 w 17"/>
              <a:gd name="T17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18">
                <a:moveTo>
                  <a:pt x="13" y="18"/>
                </a:moveTo>
                <a:cubicBezTo>
                  <a:pt x="3" y="18"/>
                  <a:pt x="3" y="18"/>
                  <a:pt x="3" y="18"/>
                </a:cubicBezTo>
                <a:cubicBezTo>
                  <a:pt x="1" y="18"/>
                  <a:pt x="0" y="16"/>
                  <a:pt x="0" y="15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1" y="0"/>
                  <a:pt x="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5" y="0"/>
                  <a:pt x="17" y="2"/>
                  <a:pt x="17" y="3"/>
                </a:cubicBezTo>
                <a:cubicBezTo>
                  <a:pt x="17" y="15"/>
                  <a:pt x="17" y="15"/>
                  <a:pt x="17" y="15"/>
                </a:cubicBezTo>
                <a:cubicBezTo>
                  <a:pt x="17" y="16"/>
                  <a:pt x="15" y="18"/>
                  <a:pt x="13" y="18"/>
                </a:cubicBezTo>
                <a:close/>
              </a:path>
            </a:pathLst>
          </a:cu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94" name="Rectangle 70"/>
          <p:cNvSpPr>
            <a:spLocks noChangeArrowheads="1"/>
          </p:cNvSpPr>
          <p:nvPr>
            <p:custDataLst>
              <p:tags r:id="rId82"/>
            </p:custDataLst>
          </p:nvPr>
        </p:nvSpPr>
        <p:spPr bwMode="auto">
          <a:xfrm>
            <a:off x="707390" y="4158615"/>
            <a:ext cx="72390" cy="8255"/>
          </a:xfrm>
          <a:prstGeom prst="rect">
            <a:avLst/>
          </a:prstGeom>
          <a:solidFill>
            <a:srgbClr val="1487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95" name="Rectangle 71"/>
          <p:cNvSpPr>
            <a:spLocks noChangeArrowheads="1"/>
          </p:cNvSpPr>
          <p:nvPr>
            <p:custDataLst>
              <p:tags r:id="rId83"/>
            </p:custDataLst>
          </p:nvPr>
        </p:nvSpPr>
        <p:spPr bwMode="auto">
          <a:xfrm>
            <a:off x="833120" y="4158615"/>
            <a:ext cx="72390" cy="8255"/>
          </a:xfrm>
          <a:prstGeom prst="rect">
            <a:avLst/>
          </a:prstGeom>
          <a:solidFill>
            <a:srgbClr val="FF87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96" name="Rectangle 72"/>
          <p:cNvSpPr>
            <a:spLocks noChangeArrowheads="1"/>
          </p:cNvSpPr>
          <p:nvPr>
            <p:custDataLst>
              <p:tags r:id="rId84"/>
            </p:custDataLst>
          </p:nvPr>
        </p:nvSpPr>
        <p:spPr bwMode="auto">
          <a:xfrm>
            <a:off x="793115" y="4158615"/>
            <a:ext cx="26035" cy="8255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97" name="Rectangle 73"/>
          <p:cNvSpPr>
            <a:spLocks noChangeArrowheads="1"/>
          </p:cNvSpPr>
          <p:nvPr>
            <p:custDataLst>
              <p:tags r:id="rId85"/>
            </p:custDataLst>
          </p:nvPr>
        </p:nvSpPr>
        <p:spPr bwMode="auto">
          <a:xfrm>
            <a:off x="539750" y="4189730"/>
            <a:ext cx="41275" cy="8255"/>
          </a:xfrm>
          <a:prstGeom prst="rect">
            <a:avLst/>
          </a:prstGeom>
          <a:solidFill>
            <a:srgbClr val="1487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98" name="Rectangle 74"/>
          <p:cNvSpPr>
            <a:spLocks noChangeArrowheads="1"/>
          </p:cNvSpPr>
          <p:nvPr>
            <p:custDataLst>
              <p:tags r:id="rId86"/>
            </p:custDataLst>
          </p:nvPr>
        </p:nvSpPr>
        <p:spPr bwMode="auto">
          <a:xfrm>
            <a:off x="591185" y="4189730"/>
            <a:ext cx="13970" cy="8255"/>
          </a:xfrm>
          <a:prstGeom prst="rect">
            <a:avLst/>
          </a:prstGeom>
          <a:solidFill>
            <a:srgbClr val="1487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99" name="Rectangle 75"/>
          <p:cNvSpPr>
            <a:spLocks noChangeArrowheads="1"/>
          </p:cNvSpPr>
          <p:nvPr>
            <p:custDataLst>
              <p:tags r:id="rId87"/>
            </p:custDataLst>
          </p:nvPr>
        </p:nvSpPr>
        <p:spPr bwMode="auto">
          <a:xfrm>
            <a:off x="865505" y="4189730"/>
            <a:ext cx="110490" cy="8255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00" name="Rectangle 76"/>
          <p:cNvSpPr>
            <a:spLocks noChangeArrowheads="1"/>
          </p:cNvSpPr>
          <p:nvPr>
            <p:custDataLst>
              <p:tags r:id="rId88"/>
            </p:custDataLst>
          </p:nvPr>
        </p:nvSpPr>
        <p:spPr bwMode="auto">
          <a:xfrm>
            <a:off x="614680" y="4189730"/>
            <a:ext cx="13970" cy="8255"/>
          </a:xfrm>
          <a:prstGeom prst="rect">
            <a:avLst/>
          </a:prstGeom>
          <a:solidFill>
            <a:srgbClr val="FF87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01" name="Rectangle 77"/>
          <p:cNvSpPr>
            <a:spLocks noChangeArrowheads="1"/>
          </p:cNvSpPr>
          <p:nvPr>
            <p:custDataLst>
              <p:tags r:id="rId89"/>
            </p:custDataLst>
          </p:nvPr>
        </p:nvSpPr>
        <p:spPr bwMode="auto">
          <a:xfrm>
            <a:off x="819150" y="4189730"/>
            <a:ext cx="36195" cy="8255"/>
          </a:xfrm>
          <a:prstGeom prst="rect">
            <a:avLst/>
          </a:prstGeom>
          <a:solidFill>
            <a:srgbClr val="1487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02" name="Rectangle 78"/>
          <p:cNvSpPr>
            <a:spLocks noChangeArrowheads="1"/>
          </p:cNvSpPr>
          <p:nvPr>
            <p:custDataLst>
              <p:tags r:id="rId90"/>
            </p:custDataLst>
          </p:nvPr>
        </p:nvSpPr>
        <p:spPr bwMode="auto">
          <a:xfrm>
            <a:off x="732790" y="4189730"/>
            <a:ext cx="76835" cy="8255"/>
          </a:xfrm>
          <a:prstGeom prst="rect">
            <a:avLst/>
          </a:prstGeom>
          <a:solidFill>
            <a:srgbClr val="1487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03" name="Rectangle 79"/>
          <p:cNvSpPr>
            <a:spLocks noChangeArrowheads="1"/>
          </p:cNvSpPr>
          <p:nvPr>
            <p:custDataLst>
              <p:tags r:id="rId91"/>
            </p:custDataLst>
          </p:nvPr>
        </p:nvSpPr>
        <p:spPr bwMode="auto">
          <a:xfrm>
            <a:off x="695325" y="4189730"/>
            <a:ext cx="26670" cy="8255"/>
          </a:xfrm>
          <a:prstGeom prst="rect">
            <a:avLst/>
          </a:prstGeom>
          <a:solidFill>
            <a:srgbClr val="78C2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04" name="Rectangle 80"/>
          <p:cNvSpPr>
            <a:spLocks noChangeArrowheads="1"/>
          </p:cNvSpPr>
          <p:nvPr>
            <p:custDataLst>
              <p:tags r:id="rId92"/>
            </p:custDataLst>
          </p:nvPr>
        </p:nvSpPr>
        <p:spPr bwMode="auto">
          <a:xfrm>
            <a:off x="639445" y="4189730"/>
            <a:ext cx="45720" cy="8255"/>
          </a:xfrm>
          <a:prstGeom prst="rect">
            <a:avLst/>
          </a:prstGeom>
          <a:solidFill>
            <a:srgbClr val="1487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05" name="Rectangle 81"/>
          <p:cNvSpPr>
            <a:spLocks noChangeArrowheads="1"/>
          </p:cNvSpPr>
          <p:nvPr>
            <p:custDataLst>
              <p:tags r:id="rId93"/>
            </p:custDataLst>
          </p:nvPr>
        </p:nvSpPr>
        <p:spPr bwMode="auto">
          <a:xfrm>
            <a:off x="832485" y="4296410"/>
            <a:ext cx="17145" cy="71755"/>
          </a:xfrm>
          <a:prstGeom prst="rect">
            <a:avLst/>
          </a:prstGeom>
          <a:solidFill>
            <a:srgbClr val="FF87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06" name="Rectangle 82"/>
          <p:cNvSpPr>
            <a:spLocks noChangeArrowheads="1"/>
          </p:cNvSpPr>
          <p:nvPr>
            <p:custDataLst>
              <p:tags r:id="rId94"/>
            </p:custDataLst>
          </p:nvPr>
        </p:nvSpPr>
        <p:spPr bwMode="auto">
          <a:xfrm>
            <a:off x="862965" y="4274185"/>
            <a:ext cx="17780" cy="93980"/>
          </a:xfrm>
          <a:prstGeom prst="rect">
            <a:avLst/>
          </a:prstGeom>
          <a:solidFill>
            <a:srgbClr val="78C2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07" name="Rectangle 83"/>
          <p:cNvSpPr>
            <a:spLocks noChangeArrowheads="1"/>
          </p:cNvSpPr>
          <p:nvPr>
            <p:custDataLst>
              <p:tags r:id="rId95"/>
            </p:custDataLst>
          </p:nvPr>
        </p:nvSpPr>
        <p:spPr bwMode="auto">
          <a:xfrm>
            <a:off x="894080" y="4248150"/>
            <a:ext cx="17145" cy="120650"/>
          </a:xfrm>
          <a:prstGeom prst="rect">
            <a:avLst/>
          </a:prstGeom>
          <a:solidFill>
            <a:srgbClr val="FF87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08" name="Rectangle 84"/>
          <p:cNvSpPr>
            <a:spLocks noChangeArrowheads="1"/>
          </p:cNvSpPr>
          <p:nvPr>
            <p:custDataLst>
              <p:tags r:id="rId96"/>
            </p:custDataLst>
          </p:nvPr>
        </p:nvSpPr>
        <p:spPr bwMode="auto">
          <a:xfrm>
            <a:off x="925830" y="4261485"/>
            <a:ext cx="17145" cy="107315"/>
          </a:xfrm>
          <a:prstGeom prst="rect">
            <a:avLst/>
          </a:prstGeom>
          <a:solidFill>
            <a:srgbClr val="78C2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09" name="Rectangle 85"/>
          <p:cNvSpPr>
            <a:spLocks noChangeArrowheads="1"/>
          </p:cNvSpPr>
          <p:nvPr>
            <p:custDataLst>
              <p:tags r:id="rId97"/>
            </p:custDataLst>
          </p:nvPr>
        </p:nvSpPr>
        <p:spPr bwMode="auto">
          <a:xfrm>
            <a:off x="958850" y="4231005"/>
            <a:ext cx="17145" cy="137160"/>
          </a:xfrm>
          <a:prstGeom prst="rect">
            <a:avLst/>
          </a:prstGeom>
          <a:solidFill>
            <a:srgbClr val="FF87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10" name="Rectangle 86"/>
          <p:cNvSpPr>
            <a:spLocks noChangeArrowheads="1"/>
          </p:cNvSpPr>
          <p:nvPr>
            <p:custDataLst>
              <p:tags r:id="rId98"/>
            </p:custDataLst>
          </p:nvPr>
        </p:nvSpPr>
        <p:spPr bwMode="auto">
          <a:xfrm>
            <a:off x="539115" y="4231005"/>
            <a:ext cx="1270" cy="137160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11" name="Rectangle 87"/>
          <p:cNvSpPr>
            <a:spLocks noChangeArrowheads="1"/>
          </p:cNvSpPr>
          <p:nvPr>
            <p:custDataLst>
              <p:tags r:id="rId99"/>
            </p:custDataLst>
          </p:nvPr>
        </p:nvSpPr>
        <p:spPr bwMode="auto">
          <a:xfrm>
            <a:off x="593090" y="4231005"/>
            <a:ext cx="1270" cy="137160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12" name="Rectangle 88"/>
          <p:cNvSpPr>
            <a:spLocks noChangeArrowheads="1"/>
          </p:cNvSpPr>
          <p:nvPr>
            <p:custDataLst>
              <p:tags r:id="rId100"/>
            </p:custDataLst>
          </p:nvPr>
        </p:nvSpPr>
        <p:spPr bwMode="auto">
          <a:xfrm>
            <a:off x="645795" y="4231005"/>
            <a:ext cx="1270" cy="137160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13" name="Rectangle 89"/>
          <p:cNvSpPr>
            <a:spLocks noChangeArrowheads="1"/>
          </p:cNvSpPr>
          <p:nvPr>
            <p:custDataLst>
              <p:tags r:id="rId101"/>
            </p:custDataLst>
          </p:nvPr>
        </p:nvSpPr>
        <p:spPr bwMode="auto">
          <a:xfrm>
            <a:off x="699135" y="4231005"/>
            <a:ext cx="1270" cy="137160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14" name="Rectangle 90"/>
          <p:cNvSpPr>
            <a:spLocks noChangeArrowheads="1"/>
          </p:cNvSpPr>
          <p:nvPr>
            <p:custDataLst>
              <p:tags r:id="rId102"/>
            </p:custDataLst>
          </p:nvPr>
        </p:nvSpPr>
        <p:spPr bwMode="auto">
          <a:xfrm>
            <a:off x="751840" y="4231005"/>
            <a:ext cx="1270" cy="137160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15" name="Rectangle 91"/>
          <p:cNvSpPr>
            <a:spLocks noChangeArrowheads="1"/>
          </p:cNvSpPr>
          <p:nvPr>
            <p:custDataLst>
              <p:tags r:id="rId103"/>
            </p:custDataLst>
          </p:nvPr>
        </p:nvSpPr>
        <p:spPr bwMode="auto">
          <a:xfrm>
            <a:off x="805815" y="4231005"/>
            <a:ext cx="1270" cy="137160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16" name="Freeform 92"/>
          <p:cNvSpPr/>
          <p:nvPr>
            <p:custDataLst>
              <p:tags r:id="rId104"/>
            </p:custDataLst>
          </p:nvPr>
        </p:nvSpPr>
        <p:spPr bwMode="auto">
          <a:xfrm>
            <a:off x="558800" y="4253865"/>
            <a:ext cx="247650" cy="114300"/>
          </a:xfrm>
          <a:custGeom>
            <a:avLst/>
            <a:gdLst>
              <a:gd name="T0" fmla="*/ 0 w 342"/>
              <a:gd name="T1" fmla="*/ 155 h 155"/>
              <a:gd name="T2" fmla="*/ 75 w 342"/>
              <a:gd name="T3" fmla="*/ 48 h 155"/>
              <a:gd name="T4" fmla="*/ 140 w 342"/>
              <a:gd name="T5" fmla="*/ 116 h 155"/>
              <a:gd name="T6" fmla="*/ 208 w 342"/>
              <a:gd name="T7" fmla="*/ 24 h 155"/>
              <a:gd name="T8" fmla="*/ 285 w 342"/>
              <a:gd name="T9" fmla="*/ 49 h 155"/>
              <a:gd name="T10" fmla="*/ 342 w 342"/>
              <a:gd name="T11" fmla="*/ 0 h 155"/>
              <a:gd name="T12" fmla="*/ 342 w 342"/>
              <a:gd name="T13" fmla="*/ 155 h 155"/>
              <a:gd name="T14" fmla="*/ 0 w 342"/>
              <a:gd name="T15" fmla="*/ 155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2" h="155">
                <a:moveTo>
                  <a:pt x="0" y="155"/>
                </a:moveTo>
                <a:cubicBezTo>
                  <a:pt x="0" y="155"/>
                  <a:pt x="32" y="35"/>
                  <a:pt x="75" y="48"/>
                </a:cubicBezTo>
                <a:cubicBezTo>
                  <a:pt x="118" y="61"/>
                  <a:pt x="104" y="116"/>
                  <a:pt x="140" y="116"/>
                </a:cubicBezTo>
                <a:cubicBezTo>
                  <a:pt x="170" y="116"/>
                  <a:pt x="170" y="23"/>
                  <a:pt x="208" y="24"/>
                </a:cubicBezTo>
                <a:cubicBezTo>
                  <a:pt x="246" y="25"/>
                  <a:pt x="242" y="94"/>
                  <a:pt x="285" y="49"/>
                </a:cubicBezTo>
                <a:cubicBezTo>
                  <a:pt x="327" y="5"/>
                  <a:pt x="320" y="0"/>
                  <a:pt x="342" y="0"/>
                </a:cubicBezTo>
                <a:cubicBezTo>
                  <a:pt x="342" y="155"/>
                  <a:pt x="342" y="155"/>
                  <a:pt x="342" y="155"/>
                </a:cubicBezTo>
                <a:lnTo>
                  <a:pt x="0" y="155"/>
                </a:lnTo>
                <a:close/>
              </a:path>
            </a:pathLst>
          </a:custGeom>
          <a:solidFill>
            <a:srgbClr val="1487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17" name="Freeform 93"/>
          <p:cNvSpPr/>
          <p:nvPr>
            <p:custDataLst>
              <p:tags r:id="rId105"/>
            </p:custDataLst>
          </p:nvPr>
        </p:nvSpPr>
        <p:spPr bwMode="auto">
          <a:xfrm>
            <a:off x="539750" y="4259580"/>
            <a:ext cx="266065" cy="108585"/>
          </a:xfrm>
          <a:custGeom>
            <a:avLst/>
            <a:gdLst>
              <a:gd name="T0" fmla="*/ 0 w 368"/>
              <a:gd name="T1" fmla="*/ 147 h 147"/>
              <a:gd name="T2" fmla="*/ 49 w 368"/>
              <a:gd name="T3" fmla="*/ 84 h 147"/>
              <a:gd name="T4" fmla="*/ 95 w 368"/>
              <a:gd name="T5" fmla="*/ 136 h 147"/>
              <a:gd name="T6" fmla="*/ 161 w 368"/>
              <a:gd name="T7" fmla="*/ 54 h 147"/>
              <a:gd name="T8" fmla="*/ 205 w 368"/>
              <a:gd name="T9" fmla="*/ 112 h 147"/>
              <a:gd name="T10" fmla="*/ 299 w 368"/>
              <a:gd name="T11" fmla="*/ 4 h 147"/>
              <a:gd name="T12" fmla="*/ 368 w 368"/>
              <a:gd name="T13" fmla="*/ 147 h 147"/>
              <a:gd name="T14" fmla="*/ 0 w 368"/>
              <a:gd name="T15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8" h="147">
                <a:moveTo>
                  <a:pt x="0" y="147"/>
                </a:moveTo>
                <a:cubicBezTo>
                  <a:pt x="0" y="147"/>
                  <a:pt x="18" y="73"/>
                  <a:pt x="49" y="84"/>
                </a:cubicBezTo>
                <a:cubicBezTo>
                  <a:pt x="80" y="94"/>
                  <a:pt x="61" y="136"/>
                  <a:pt x="95" y="136"/>
                </a:cubicBezTo>
                <a:cubicBezTo>
                  <a:pt x="129" y="136"/>
                  <a:pt x="122" y="48"/>
                  <a:pt x="161" y="54"/>
                </a:cubicBezTo>
                <a:cubicBezTo>
                  <a:pt x="200" y="60"/>
                  <a:pt x="178" y="110"/>
                  <a:pt x="205" y="112"/>
                </a:cubicBezTo>
                <a:cubicBezTo>
                  <a:pt x="233" y="113"/>
                  <a:pt x="235" y="0"/>
                  <a:pt x="299" y="4"/>
                </a:cubicBezTo>
                <a:cubicBezTo>
                  <a:pt x="363" y="9"/>
                  <a:pt x="368" y="147"/>
                  <a:pt x="368" y="147"/>
                </a:cubicBezTo>
                <a:lnTo>
                  <a:pt x="0" y="147"/>
                </a:lnTo>
                <a:close/>
              </a:path>
            </a:pathLst>
          </a:custGeom>
          <a:solidFill>
            <a:srgbClr val="78C2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18" name="Freeform 94"/>
          <p:cNvSpPr/>
          <p:nvPr>
            <p:custDataLst>
              <p:tags r:id="rId106"/>
            </p:custDataLst>
          </p:nvPr>
        </p:nvSpPr>
        <p:spPr bwMode="auto">
          <a:xfrm>
            <a:off x="1049020" y="4114800"/>
            <a:ext cx="336550" cy="206375"/>
          </a:xfrm>
          <a:custGeom>
            <a:avLst/>
            <a:gdLst>
              <a:gd name="T0" fmla="*/ 9 w 1104"/>
              <a:gd name="T1" fmla="*/ 666 h 666"/>
              <a:gd name="T2" fmla="*/ 0 w 1104"/>
              <a:gd name="T3" fmla="*/ 654 h 666"/>
              <a:gd name="T4" fmla="*/ 245 w 1104"/>
              <a:gd name="T5" fmla="*/ 426 h 666"/>
              <a:gd name="T6" fmla="*/ 492 w 1104"/>
              <a:gd name="T7" fmla="*/ 478 h 666"/>
              <a:gd name="T8" fmla="*/ 729 w 1104"/>
              <a:gd name="T9" fmla="*/ 209 h 666"/>
              <a:gd name="T10" fmla="*/ 933 w 1104"/>
              <a:gd name="T11" fmla="*/ 221 h 666"/>
              <a:gd name="T12" fmla="*/ 1095 w 1104"/>
              <a:gd name="T13" fmla="*/ 0 h 666"/>
              <a:gd name="T14" fmla="*/ 1104 w 1104"/>
              <a:gd name="T15" fmla="*/ 8 h 666"/>
              <a:gd name="T16" fmla="*/ 940 w 1104"/>
              <a:gd name="T17" fmla="*/ 236 h 666"/>
              <a:gd name="T18" fmla="*/ 734 w 1104"/>
              <a:gd name="T19" fmla="*/ 224 h 666"/>
              <a:gd name="T20" fmla="*/ 496 w 1104"/>
              <a:gd name="T21" fmla="*/ 492 h 666"/>
              <a:gd name="T22" fmla="*/ 249 w 1104"/>
              <a:gd name="T23" fmla="*/ 440 h 666"/>
              <a:gd name="T24" fmla="*/ 9 w 1104"/>
              <a:gd name="T25" fmla="*/ 666 h 6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04" h="666">
                <a:moveTo>
                  <a:pt x="9" y="666"/>
                </a:moveTo>
                <a:lnTo>
                  <a:pt x="0" y="654"/>
                </a:lnTo>
                <a:lnTo>
                  <a:pt x="245" y="426"/>
                </a:lnTo>
                <a:lnTo>
                  <a:pt x="492" y="478"/>
                </a:lnTo>
                <a:lnTo>
                  <a:pt x="729" y="209"/>
                </a:lnTo>
                <a:lnTo>
                  <a:pt x="933" y="221"/>
                </a:lnTo>
                <a:lnTo>
                  <a:pt x="1095" y="0"/>
                </a:lnTo>
                <a:lnTo>
                  <a:pt x="1104" y="8"/>
                </a:lnTo>
                <a:lnTo>
                  <a:pt x="940" y="236"/>
                </a:lnTo>
                <a:lnTo>
                  <a:pt x="734" y="224"/>
                </a:lnTo>
                <a:lnTo>
                  <a:pt x="496" y="492"/>
                </a:lnTo>
                <a:lnTo>
                  <a:pt x="249" y="440"/>
                </a:lnTo>
                <a:lnTo>
                  <a:pt x="9" y="666"/>
                </a:lnTo>
                <a:close/>
              </a:path>
            </a:pathLst>
          </a:custGeom>
          <a:solidFill>
            <a:srgbClr val="FF87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19" name="Freeform 95"/>
          <p:cNvSpPr/>
          <p:nvPr>
            <p:custDataLst>
              <p:tags r:id="rId107"/>
            </p:custDataLst>
          </p:nvPr>
        </p:nvSpPr>
        <p:spPr bwMode="auto">
          <a:xfrm>
            <a:off x="1186815" y="4252595"/>
            <a:ext cx="24130" cy="25400"/>
          </a:xfrm>
          <a:custGeom>
            <a:avLst/>
            <a:gdLst>
              <a:gd name="T0" fmla="*/ 32 w 34"/>
              <a:gd name="T1" fmla="*/ 14 h 34"/>
              <a:gd name="T2" fmla="*/ 20 w 34"/>
              <a:gd name="T3" fmla="*/ 32 h 34"/>
              <a:gd name="T4" fmla="*/ 2 w 34"/>
              <a:gd name="T5" fmla="*/ 21 h 34"/>
              <a:gd name="T6" fmla="*/ 14 w 34"/>
              <a:gd name="T7" fmla="*/ 2 h 34"/>
              <a:gd name="T8" fmla="*/ 32 w 34"/>
              <a:gd name="T9" fmla="*/ 1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4">
                <a:moveTo>
                  <a:pt x="32" y="14"/>
                </a:moveTo>
                <a:cubicBezTo>
                  <a:pt x="34" y="22"/>
                  <a:pt x="29" y="31"/>
                  <a:pt x="20" y="32"/>
                </a:cubicBezTo>
                <a:cubicBezTo>
                  <a:pt x="12" y="34"/>
                  <a:pt x="4" y="29"/>
                  <a:pt x="2" y="21"/>
                </a:cubicBezTo>
                <a:cubicBezTo>
                  <a:pt x="0" y="12"/>
                  <a:pt x="6" y="4"/>
                  <a:pt x="14" y="2"/>
                </a:cubicBezTo>
                <a:cubicBezTo>
                  <a:pt x="22" y="0"/>
                  <a:pt x="31" y="6"/>
                  <a:pt x="32" y="14"/>
                </a:cubicBez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20" name="Freeform 96"/>
          <p:cNvSpPr>
            <a:spLocks noEditPoints="1"/>
          </p:cNvSpPr>
          <p:nvPr>
            <p:custDataLst>
              <p:tags r:id="rId108"/>
            </p:custDataLst>
          </p:nvPr>
        </p:nvSpPr>
        <p:spPr bwMode="auto">
          <a:xfrm>
            <a:off x="1184910" y="4250690"/>
            <a:ext cx="29210" cy="29210"/>
          </a:xfrm>
          <a:custGeom>
            <a:avLst/>
            <a:gdLst>
              <a:gd name="T0" fmla="*/ 24 w 40"/>
              <a:gd name="T1" fmla="*/ 38 h 40"/>
              <a:gd name="T2" fmla="*/ 2 w 40"/>
              <a:gd name="T3" fmla="*/ 24 h 40"/>
              <a:gd name="T4" fmla="*/ 16 w 40"/>
              <a:gd name="T5" fmla="*/ 2 h 40"/>
              <a:gd name="T6" fmla="*/ 38 w 40"/>
              <a:gd name="T7" fmla="*/ 16 h 40"/>
              <a:gd name="T8" fmla="*/ 24 w 40"/>
              <a:gd name="T9" fmla="*/ 38 h 40"/>
              <a:gd name="T10" fmla="*/ 18 w 40"/>
              <a:gd name="T11" fmla="*/ 8 h 40"/>
              <a:gd name="T12" fmla="*/ 8 w 40"/>
              <a:gd name="T13" fmla="*/ 23 h 40"/>
              <a:gd name="T14" fmla="*/ 23 w 40"/>
              <a:gd name="T15" fmla="*/ 33 h 40"/>
              <a:gd name="T16" fmla="*/ 32 w 40"/>
              <a:gd name="T17" fmla="*/ 18 h 40"/>
              <a:gd name="T18" fmla="*/ 18 w 40"/>
              <a:gd name="T19" fmla="*/ 8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" h="40">
                <a:moveTo>
                  <a:pt x="24" y="38"/>
                </a:moveTo>
                <a:cubicBezTo>
                  <a:pt x="14" y="40"/>
                  <a:pt x="4" y="34"/>
                  <a:pt x="2" y="24"/>
                </a:cubicBezTo>
                <a:cubicBezTo>
                  <a:pt x="0" y="14"/>
                  <a:pt x="6" y="4"/>
                  <a:pt x="16" y="2"/>
                </a:cubicBezTo>
                <a:cubicBezTo>
                  <a:pt x="26" y="0"/>
                  <a:pt x="36" y="6"/>
                  <a:pt x="38" y="16"/>
                </a:cubicBezTo>
                <a:cubicBezTo>
                  <a:pt x="40" y="26"/>
                  <a:pt x="34" y="36"/>
                  <a:pt x="24" y="38"/>
                </a:cubicBezTo>
                <a:close/>
                <a:moveTo>
                  <a:pt x="18" y="8"/>
                </a:moveTo>
                <a:cubicBezTo>
                  <a:pt x="11" y="9"/>
                  <a:pt x="6" y="16"/>
                  <a:pt x="8" y="23"/>
                </a:cubicBezTo>
                <a:cubicBezTo>
                  <a:pt x="9" y="30"/>
                  <a:pt x="16" y="34"/>
                  <a:pt x="23" y="33"/>
                </a:cubicBezTo>
                <a:cubicBezTo>
                  <a:pt x="30" y="31"/>
                  <a:pt x="34" y="24"/>
                  <a:pt x="32" y="18"/>
                </a:cubicBezTo>
                <a:cubicBezTo>
                  <a:pt x="31" y="11"/>
                  <a:pt x="24" y="7"/>
                  <a:pt x="18" y="8"/>
                </a:cubicBezTo>
                <a:close/>
              </a:path>
            </a:pathLst>
          </a:custGeom>
          <a:solidFill>
            <a:srgbClr val="FF87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21" name="Freeform 97"/>
          <p:cNvSpPr/>
          <p:nvPr>
            <p:custDataLst>
              <p:tags r:id="rId109"/>
            </p:custDataLst>
          </p:nvPr>
        </p:nvSpPr>
        <p:spPr bwMode="auto">
          <a:xfrm>
            <a:off x="1259205" y="4170045"/>
            <a:ext cx="24765" cy="24765"/>
          </a:xfrm>
          <a:custGeom>
            <a:avLst/>
            <a:gdLst>
              <a:gd name="T0" fmla="*/ 32 w 34"/>
              <a:gd name="T1" fmla="*/ 13 h 34"/>
              <a:gd name="T2" fmla="*/ 20 w 34"/>
              <a:gd name="T3" fmla="*/ 32 h 34"/>
              <a:gd name="T4" fmla="*/ 2 w 34"/>
              <a:gd name="T5" fmla="*/ 20 h 34"/>
              <a:gd name="T6" fmla="*/ 13 w 34"/>
              <a:gd name="T7" fmla="*/ 2 h 34"/>
              <a:gd name="T8" fmla="*/ 32 w 34"/>
              <a:gd name="T9" fmla="*/ 1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4">
                <a:moveTo>
                  <a:pt x="32" y="13"/>
                </a:moveTo>
                <a:cubicBezTo>
                  <a:pt x="34" y="22"/>
                  <a:pt x="28" y="30"/>
                  <a:pt x="20" y="32"/>
                </a:cubicBezTo>
                <a:cubicBezTo>
                  <a:pt x="12" y="34"/>
                  <a:pt x="3" y="28"/>
                  <a:pt x="2" y="20"/>
                </a:cubicBezTo>
                <a:cubicBezTo>
                  <a:pt x="0" y="12"/>
                  <a:pt x="5" y="3"/>
                  <a:pt x="13" y="2"/>
                </a:cubicBezTo>
                <a:cubicBezTo>
                  <a:pt x="22" y="0"/>
                  <a:pt x="30" y="5"/>
                  <a:pt x="32" y="13"/>
                </a:cubicBez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22" name="Freeform 98"/>
          <p:cNvSpPr>
            <a:spLocks noEditPoints="1"/>
          </p:cNvSpPr>
          <p:nvPr>
            <p:custDataLst>
              <p:tags r:id="rId110"/>
            </p:custDataLst>
          </p:nvPr>
        </p:nvSpPr>
        <p:spPr bwMode="auto">
          <a:xfrm>
            <a:off x="1257300" y="4167505"/>
            <a:ext cx="29210" cy="29845"/>
          </a:xfrm>
          <a:custGeom>
            <a:avLst/>
            <a:gdLst>
              <a:gd name="T0" fmla="*/ 24 w 40"/>
              <a:gd name="T1" fmla="*/ 38 h 40"/>
              <a:gd name="T2" fmla="*/ 2 w 40"/>
              <a:gd name="T3" fmla="*/ 24 h 40"/>
              <a:gd name="T4" fmla="*/ 16 w 40"/>
              <a:gd name="T5" fmla="*/ 2 h 40"/>
              <a:gd name="T6" fmla="*/ 38 w 40"/>
              <a:gd name="T7" fmla="*/ 16 h 40"/>
              <a:gd name="T8" fmla="*/ 24 w 40"/>
              <a:gd name="T9" fmla="*/ 38 h 40"/>
              <a:gd name="T10" fmla="*/ 17 w 40"/>
              <a:gd name="T11" fmla="*/ 7 h 40"/>
              <a:gd name="T12" fmla="*/ 7 w 40"/>
              <a:gd name="T13" fmla="*/ 22 h 40"/>
              <a:gd name="T14" fmla="*/ 22 w 40"/>
              <a:gd name="T15" fmla="*/ 32 h 40"/>
              <a:gd name="T16" fmla="*/ 32 w 40"/>
              <a:gd name="T17" fmla="*/ 17 h 40"/>
              <a:gd name="T18" fmla="*/ 17 w 40"/>
              <a:gd name="T19" fmla="*/ 7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" h="40">
                <a:moveTo>
                  <a:pt x="24" y="38"/>
                </a:moveTo>
                <a:cubicBezTo>
                  <a:pt x="14" y="40"/>
                  <a:pt x="4" y="33"/>
                  <a:pt x="2" y="24"/>
                </a:cubicBezTo>
                <a:cubicBezTo>
                  <a:pt x="0" y="14"/>
                  <a:pt x="6" y="4"/>
                  <a:pt x="16" y="2"/>
                </a:cubicBezTo>
                <a:cubicBezTo>
                  <a:pt x="26" y="0"/>
                  <a:pt x="36" y="6"/>
                  <a:pt x="38" y="16"/>
                </a:cubicBezTo>
                <a:cubicBezTo>
                  <a:pt x="40" y="26"/>
                  <a:pt x="34" y="35"/>
                  <a:pt x="24" y="38"/>
                </a:cubicBezTo>
                <a:close/>
                <a:moveTo>
                  <a:pt x="17" y="7"/>
                </a:moveTo>
                <a:cubicBezTo>
                  <a:pt x="10" y="9"/>
                  <a:pt x="6" y="16"/>
                  <a:pt x="7" y="22"/>
                </a:cubicBezTo>
                <a:cubicBezTo>
                  <a:pt x="9" y="29"/>
                  <a:pt x="16" y="33"/>
                  <a:pt x="22" y="32"/>
                </a:cubicBezTo>
                <a:cubicBezTo>
                  <a:pt x="29" y="30"/>
                  <a:pt x="33" y="24"/>
                  <a:pt x="32" y="17"/>
                </a:cubicBezTo>
                <a:cubicBezTo>
                  <a:pt x="31" y="10"/>
                  <a:pt x="24" y="6"/>
                  <a:pt x="17" y="7"/>
                </a:cubicBezTo>
                <a:close/>
              </a:path>
            </a:pathLst>
          </a:custGeom>
          <a:solidFill>
            <a:srgbClr val="FF87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25" name="Freeform 99"/>
          <p:cNvSpPr/>
          <p:nvPr>
            <p:custDataLst>
              <p:tags r:id="rId111"/>
            </p:custDataLst>
          </p:nvPr>
        </p:nvSpPr>
        <p:spPr bwMode="auto">
          <a:xfrm>
            <a:off x="1321435" y="4171950"/>
            <a:ext cx="24765" cy="25400"/>
          </a:xfrm>
          <a:custGeom>
            <a:avLst/>
            <a:gdLst>
              <a:gd name="T0" fmla="*/ 32 w 34"/>
              <a:gd name="T1" fmla="*/ 14 h 34"/>
              <a:gd name="T2" fmla="*/ 20 w 34"/>
              <a:gd name="T3" fmla="*/ 32 h 34"/>
              <a:gd name="T4" fmla="*/ 2 w 34"/>
              <a:gd name="T5" fmla="*/ 20 h 34"/>
              <a:gd name="T6" fmla="*/ 13 w 34"/>
              <a:gd name="T7" fmla="*/ 2 h 34"/>
              <a:gd name="T8" fmla="*/ 32 w 34"/>
              <a:gd name="T9" fmla="*/ 1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4">
                <a:moveTo>
                  <a:pt x="32" y="14"/>
                </a:moveTo>
                <a:cubicBezTo>
                  <a:pt x="34" y="22"/>
                  <a:pt x="28" y="30"/>
                  <a:pt x="20" y="32"/>
                </a:cubicBezTo>
                <a:cubicBezTo>
                  <a:pt x="12" y="34"/>
                  <a:pt x="3" y="29"/>
                  <a:pt x="2" y="20"/>
                </a:cubicBezTo>
                <a:cubicBezTo>
                  <a:pt x="0" y="12"/>
                  <a:pt x="5" y="4"/>
                  <a:pt x="13" y="2"/>
                </a:cubicBezTo>
                <a:cubicBezTo>
                  <a:pt x="22" y="0"/>
                  <a:pt x="30" y="6"/>
                  <a:pt x="32" y="14"/>
                </a:cubicBez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26" name="Freeform 100"/>
          <p:cNvSpPr>
            <a:spLocks noEditPoints="1"/>
          </p:cNvSpPr>
          <p:nvPr>
            <p:custDataLst>
              <p:tags r:id="rId112"/>
            </p:custDataLst>
          </p:nvPr>
        </p:nvSpPr>
        <p:spPr bwMode="auto">
          <a:xfrm>
            <a:off x="1319530" y="4170045"/>
            <a:ext cx="29210" cy="29210"/>
          </a:xfrm>
          <a:custGeom>
            <a:avLst/>
            <a:gdLst>
              <a:gd name="T0" fmla="*/ 24 w 40"/>
              <a:gd name="T1" fmla="*/ 38 h 40"/>
              <a:gd name="T2" fmla="*/ 2 w 40"/>
              <a:gd name="T3" fmla="*/ 24 h 40"/>
              <a:gd name="T4" fmla="*/ 16 w 40"/>
              <a:gd name="T5" fmla="*/ 2 h 40"/>
              <a:gd name="T6" fmla="*/ 38 w 40"/>
              <a:gd name="T7" fmla="*/ 16 h 40"/>
              <a:gd name="T8" fmla="*/ 24 w 40"/>
              <a:gd name="T9" fmla="*/ 38 h 40"/>
              <a:gd name="T10" fmla="*/ 17 w 40"/>
              <a:gd name="T11" fmla="*/ 8 h 40"/>
              <a:gd name="T12" fmla="*/ 7 w 40"/>
              <a:gd name="T13" fmla="*/ 23 h 40"/>
              <a:gd name="T14" fmla="*/ 22 w 40"/>
              <a:gd name="T15" fmla="*/ 32 h 40"/>
              <a:gd name="T16" fmla="*/ 32 w 40"/>
              <a:gd name="T17" fmla="*/ 17 h 40"/>
              <a:gd name="T18" fmla="*/ 17 w 40"/>
              <a:gd name="T19" fmla="*/ 8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" h="40">
                <a:moveTo>
                  <a:pt x="24" y="38"/>
                </a:moveTo>
                <a:cubicBezTo>
                  <a:pt x="14" y="40"/>
                  <a:pt x="4" y="34"/>
                  <a:pt x="2" y="24"/>
                </a:cubicBezTo>
                <a:cubicBezTo>
                  <a:pt x="0" y="14"/>
                  <a:pt x="6" y="4"/>
                  <a:pt x="16" y="2"/>
                </a:cubicBezTo>
                <a:cubicBezTo>
                  <a:pt x="26" y="0"/>
                  <a:pt x="36" y="6"/>
                  <a:pt x="38" y="16"/>
                </a:cubicBezTo>
                <a:cubicBezTo>
                  <a:pt x="40" y="26"/>
                  <a:pt x="34" y="36"/>
                  <a:pt x="24" y="38"/>
                </a:cubicBezTo>
                <a:close/>
                <a:moveTo>
                  <a:pt x="17" y="8"/>
                </a:moveTo>
                <a:cubicBezTo>
                  <a:pt x="10" y="9"/>
                  <a:pt x="6" y="16"/>
                  <a:pt x="7" y="23"/>
                </a:cubicBezTo>
                <a:cubicBezTo>
                  <a:pt x="9" y="30"/>
                  <a:pt x="16" y="34"/>
                  <a:pt x="22" y="32"/>
                </a:cubicBezTo>
                <a:cubicBezTo>
                  <a:pt x="29" y="31"/>
                  <a:pt x="33" y="24"/>
                  <a:pt x="32" y="17"/>
                </a:cubicBezTo>
                <a:cubicBezTo>
                  <a:pt x="31" y="11"/>
                  <a:pt x="24" y="6"/>
                  <a:pt x="17" y="8"/>
                </a:cubicBezTo>
                <a:close/>
              </a:path>
            </a:pathLst>
          </a:custGeom>
          <a:solidFill>
            <a:srgbClr val="FF87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27" name="Freeform 101"/>
          <p:cNvSpPr/>
          <p:nvPr>
            <p:custDataLst>
              <p:tags r:id="rId113"/>
            </p:custDataLst>
          </p:nvPr>
        </p:nvSpPr>
        <p:spPr bwMode="auto">
          <a:xfrm>
            <a:off x="1111885" y="4237355"/>
            <a:ext cx="24130" cy="25400"/>
          </a:xfrm>
          <a:custGeom>
            <a:avLst/>
            <a:gdLst>
              <a:gd name="T0" fmla="*/ 32 w 34"/>
              <a:gd name="T1" fmla="*/ 14 h 34"/>
              <a:gd name="T2" fmla="*/ 20 w 34"/>
              <a:gd name="T3" fmla="*/ 32 h 34"/>
              <a:gd name="T4" fmla="*/ 2 w 34"/>
              <a:gd name="T5" fmla="*/ 20 h 34"/>
              <a:gd name="T6" fmla="*/ 14 w 34"/>
              <a:gd name="T7" fmla="*/ 2 h 34"/>
              <a:gd name="T8" fmla="*/ 32 w 34"/>
              <a:gd name="T9" fmla="*/ 1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4">
                <a:moveTo>
                  <a:pt x="32" y="14"/>
                </a:moveTo>
                <a:cubicBezTo>
                  <a:pt x="34" y="22"/>
                  <a:pt x="29" y="30"/>
                  <a:pt x="20" y="32"/>
                </a:cubicBezTo>
                <a:cubicBezTo>
                  <a:pt x="12" y="34"/>
                  <a:pt x="4" y="29"/>
                  <a:pt x="2" y="20"/>
                </a:cubicBezTo>
                <a:cubicBezTo>
                  <a:pt x="0" y="12"/>
                  <a:pt x="5" y="4"/>
                  <a:pt x="14" y="2"/>
                </a:cubicBezTo>
                <a:cubicBezTo>
                  <a:pt x="22" y="0"/>
                  <a:pt x="30" y="5"/>
                  <a:pt x="32" y="14"/>
                </a:cubicBez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28" name="Freeform 102"/>
          <p:cNvSpPr>
            <a:spLocks noEditPoints="1"/>
          </p:cNvSpPr>
          <p:nvPr>
            <p:custDataLst>
              <p:tags r:id="rId114"/>
            </p:custDataLst>
          </p:nvPr>
        </p:nvSpPr>
        <p:spPr bwMode="auto">
          <a:xfrm>
            <a:off x="1109345" y="4234815"/>
            <a:ext cx="29210" cy="29210"/>
          </a:xfrm>
          <a:custGeom>
            <a:avLst/>
            <a:gdLst>
              <a:gd name="T0" fmla="*/ 24 w 40"/>
              <a:gd name="T1" fmla="*/ 38 h 40"/>
              <a:gd name="T2" fmla="*/ 2 w 40"/>
              <a:gd name="T3" fmla="*/ 24 h 40"/>
              <a:gd name="T4" fmla="*/ 16 w 40"/>
              <a:gd name="T5" fmla="*/ 2 h 40"/>
              <a:gd name="T6" fmla="*/ 38 w 40"/>
              <a:gd name="T7" fmla="*/ 16 h 40"/>
              <a:gd name="T8" fmla="*/ 24 w 40"/>
              <a:gd name="T9" fmla="*/ 38 h 40"/>
              <a:gd name="T10" fmla="*/ 17 w 40"/>
              <a:gd name="T11" fmla="*/ 8 h 40"/>
              <a:gd name="T12" fmla="*/ 8 w 40"/>
              <a:gd name="T13" fmla="*/ 23 h 40"/>
              <a:gd name="T14" fmla="*/ 23 w 40"/>
              <a:gd name="T15" fmla="*/ 32 h 40"/>
              <a:gd name="T16" fmla="*/ 32 w 40"/>
              <a:gd name="T17" fmla="*/ 17 h 40"/>
              <a:gd name="T18" fmla="*/ 17 w 40"/>
              <a:gd name="T19" fmla="*/ 8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" h="40">
                <a:moveTo>
                  <a:pt x="24" y="38"/>
                </a:moveTo>
                <a:cubicBezTo>
                  <a:pt x="14" y="40"/>
                  <a:pt x="4" y="34"/>
                  <a:pt x="2" y="24"/>
                </a:cubicBezTo>
                <a:cubicBezTo>
                  <a:pt x="0" y="14"/>
                  <a:pt x="6" y="4"/>
                  <a:pt x="16" y="2"/>
                </a:cubicBezTo>
                <a:cubicBezTo>
                  <a:pt x="26" y="0"/>
                  <a:pt x="36" y="6"/>
                  <a:pt x="38" y="16"/>
                </a:cubicBezTo>
                <a:cubicBezTo>
                  <a:pt x="40" y="26"/>
                  <a:pt x="34" y="36"/>
                  <a:pt x="24" y="38"/>
                </a:cubicBezTo>
                <a:close/>
                <a:moveTo>
                  <a:pt x="17" y="8"/>
                </a:moveTo>
                <a:cubicBezTo>
                  <a:pt x="11" y="9"/>
                  <a:pt x="6" y="16"/>
                  <a:pt x="8" y="23"/>
                </a:cubicBezTo>
                <a:cubicBezTo>
                  <a:pt x="9" y="30"/>
                  <a:pt x="16" y="34"/>
                  <a:pt x="23" y="32"/>
                </a:cubicBezTo>
                <a:cubicBezTo>
                  <a:pt x="29" y="31"/>
                  <a:pt x="34" y="24"/>
                  <a:pt x="32" y="17"/>
                </a:cubicBezTo>
                <a:cubicBezTo>
                  <a:pt x="31" y="11"/>
                  <a:pt x="24" y="6"/>
                  <a:pt x="17" y="8"/>
                </a:cubicBezTo>
                <a:close/>
              </a:path>
            </a:pathLst>
          </a:custGeom>
          <a:solidFill>
            <a:srgbClr val="FF87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29" name="Rectangle 103"/>
          <p:cNvSpPr>
            <a:spLocks noChangeArrowheads="1"/>
          </p:cNvSpPr>
          <p:nvPr>
            <p:custDataLst>
              <p:tags r:id="rId115"/>
            </p:custDataLst>
          </p:nvPr>
        </p:nvSpPr>
        <p:spPr bwMode="auto">
          <a:xfrm>
            <a:off x="1113155" y="4291330"/>
            <a:ext cx="45720" cy="95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30" name="Rectangle 104"/>
          <p:cNvSpPr>
            <a:spLocks noChangeArrowheads="1"/>
          </p:cNvSpPr>
          <p:nvPr>
            <p:custDataLst>
              <p:tags r:id="rId116"/>
            </p:custDataLst>
          </p:nvPr>
        </p:nvSpPr>
        <p:spPr bwMode="auto">
          <a:xfrm>
            <a:off x="1144270" y="4199890"/>
            <a:ext cx="46355" cy="889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31" name="Rectangle 105"/>
          <p:cNvSpPr>
            <a:spLocks noChangeArrowheads="1"/>
          </p:cNvSpPr>
          <p:nvPr>
            <p:custDataLst>
              <p:tags r:id="rId117"/>
            </p:custDataLst>
          </p:nvPr>
        </p:nvSpPr>
        <p:spPr bwMode="auto">
          <a:xfrm>
            <a:off x="1239520" y="4264660"/>
            <a:ext cx="45720" cy="889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32" name="Rectangle 106"/>
          <p:cNvSpPr>
            <a:spLocks noChangeArrowheads="1"/>
          </p:cNvSpPr>
          <p:nvPr>
            <p:custDataLst>
              <p:tags r:id="rId118"/>
            </p:custDataLst>
          </p:nvPr>
        </p:nvSpPr>
        <p:spPr bwMode="auto">
          <a:xfrm>
            <a:off x="1280160" y="4138295"/>
            <a:ext cx="45720" cy="889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33" name="Rectangle 107"/>
          <p:cNvSpPr>
            <a:spLocks noChangeArrowheads="1"/>
          </p:cNvSpPr>
          <p:nvPr>
            <p:custDataLst>
              <p:tags r:id="rId119"/>
            </p:custDataLst>
          </p:nvPr>
        </p:nvSpPr>
        <p:spPr bwMode="auto">
          <a:xfrm>
            <a:off x="1346835" y="4213225"/>
            <a:ext cx="45720" cy="889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34" name="Rectangle 108"/>
          <p:cNvSpPr>
            <a:spLocks noChangeArrowheads="1"/>
          </p:cNvSpPr>
          <p:nvPr>
            <p:custDataLst>
              <p:tags r:id="rId120"/>
            </p:custDataLst>
          </p:nvPr>
        </p:nvSpPr>
        <p:spPr bwMode="auto">
          <a:xfrm>
            <a:off x="1043305" y="3990975"/>
            <a:ext cx="163830" cy="15875"/>
          </a:xfrm>
          <a:prstGeom prst="rect">
            <a:avLst/>
          </a:prstGeom>
          <a:solidFill>
            <a:srgbClr val="FF87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35" name="Rectangle 109"/>
          <p:cNvSpPr>
            <a:spLocks noChangeArrowheads="1"/>
          </p:cNvSpPr>
          <p:nvPr>
            <p:custDataLst>
              <p:tags r:id="rId121"/>
            </p:custDataLst>
          </p:nvPr>
        </p:nvSpPr>
        <p:spPr bwMode="auto">
          <a:xfrm>
            <a:off x="1043305" y="4034155"/>
            <a:ext cx="163830" cy="1651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36" name="Rectangle 110"/>
          <p:cNvSpPr>
            <a:spLocks noChangeArrowheads="1"/>
          </p:cNvSpPr>
          <p:nvPr>
            <p:custDataLst>
              <p:tags r:id="rId122"/>
            </p:custDataLst>
          </p:nvPr>
        </p:nvSpPr>
        <p:spPr bwMode="auto">
          <a:xfrm>
            <a:off x="1043305" y="4078605"/>
            <a:ext cx="163830" cy="158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37" name="Rectangle 111"/>
          <p:cNvSpPr>
            <a:spLocks noChangeArrowheads="1"/>
          </p:cNvSpPr>
          <p:nvPr>
            <p:custDataLst>
              <p:tags r:id="rId123"/>
            </p:custDataLst>
          </p:nvPr>
        </p:nvSpPr>
        <p:spPr bwMode="auto">
          <a:xfrm>
            <a:off x="1239520" y="3990975"/>
            <a:ext cx="27305" cy="15875"/>
          </a:xfrm>
          <a:prstGeom prst="rect">
            <a:avLst/>
          </a:prstGeom>
          <a:solidFill>
            <a:srgbClr val="FF87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38" name="Rectangle 112"/>
          <p:cNvSpPr>
            <a:spLocks noChangeArrowheads="1"/>
          </p:cNvSpPr>
          <p:nvPr>
            <p:custDataLst>
              <p:tags r:id="rId124"/>
            </p:custDataLst>
          </p:nvPr>
        </p:nvSpPr>
        <p:spPr bwMode="auto">
          <a:xfrm>
            <a:off x="1239520" y="4034155"/>
            <a:ext cx="27305" cy="1651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39" name="Rectangle 113"/>
          <p:cNvSpPr>
            <a:spLocks noChangeArrowheads="1"/>
          </p:cNvSpPr>
          <p:nvPr>
            <p:custDataLst>
              <p:tags r:id="rId125"/>
            </p:custDataLst>
          </p:nvPr>
        </p:nvSpPr>
        <p:spPr bwMode="auto">
          <a:xfrm>
            <a:off x="1239520" y="4078605"/>
            <a:ext cx="27305" cy="158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40" name="Freeform 114"/>
          <p:cNvSpPr>
            <a:spLocks noEditPoints="1"/>
          </p:cNvSpPr>
          <p:nvPr>
            <p:custDataLst>
              <p:tags r:id="rId126"/>
            </p:custDataLst>
          </p:nvPr>
        </p:nvSpPr>
        <p:spPr bwMode="auto">
          <a:xfrm>
            <a:off x="559435" y="3900805"/>
            <a:ext cx="205105" cy="203200"/>
          </a:xfrm>
          <a:custGeom>
            <a:avLst/>
            <a:gdLst>
              <a:gd name="T0" fmla="*/ 259 w 283"/>
              <a:gd name="T1" fmla="*/ 89 h 276"/>
              <a:gd name="T2" fmla="*/ 131 w 283"/>
              <a:gd name="T3" fmla="*/ 1 h 276"/>
              <a:gd name="T4" fmla="*/ 90 w 283"/>
              <a:gd name="T5" fmla="*/ 9 h 276"/>
              <a:gd name="T6" fmla="*/ 9 w 283"/>
              <a:gd name="T7" fmla="*/ 94 h 276"/>
              <a:gd name="T8" fmla="*/ 10 w 283"/>
              <a:gd name="T9" fmla="*/ 178 h 276"/>
              <a:gd name="T10" fmla="*/ 14 w 283"/>
              <a:gd name="T11" fmla="*/ 186 h 276"/>
              <a:gd name="T12" fmla="*/ 34 w 283"/>
              <a:gd name="T13" fmla="*/ 219 h 276"/>
              <a:gd name="T14" fmla="*/ 179 w 283"/>
              <a:gd name="T15" fmla="*/ 257 h 276"/>
              <a:gd name="T16" fmla="*/ 259 w 283"/>
              <a:gd name="T17" fmla="*/ 89 h 276"/>
              <a:gd name="T18" fmla="*/ 168 w 283"/>
              <a:gd name="T19" fmla="*/ 226 h 276"/>
              <a:gd name="T20" fmla="*/ 59 w 283"/>
              <a:gd name="T21" fmla="*/ 197 h 276"/>
              <a:gd name="T22" fmla="*/ 44 w 283"/>
              <a:gd name="T23" fmla="*/ 173 h 276"/>
              <a:gd name="T24" fmla="*/ 42 w 283"/>
              <a:gd name="T25" fmla="*/ 166 h 276"/>
              <a:gd name="T26" fmla="*/ 40 w 283"/>
              <a:gd name="T27" fmla="*/ 104 h 276"/>
              <a:gd name="T28" fmla="*/ 101 w 283"/>
              <a:gd name="T29" fmla="*/ 40 h 276"/>
              <a:gd name="T30" fmla="*/ 132 w 283"/>
              <a:gd name="T31" fmla="*/ 34 h 276"/>
              <a:gd name="T32" fmla="*/ 228 w 283"/>
              <a:gd name="T33" fmla="*/ 100 h 276"/>
              <a:gd name="T34" fmla="*/ 168 w 283"/>
              <a:gd name="T35" fmla="*/ 226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3" h="276">
                <a:moveTo>
                  <a:pt x="259" y="89"/>
                </a:moveTo>
                <a:cubicBezTo>
                  <a:pt x="239" y="34"/>
                  <a:pt x="186" y="0"/>
                  <a:pt x="131" y="1"/>
                </a:cubicBezTo>
                <a:cubicBezTo>
                  <a:pt x="117" y="2"/>
                  <a:pt x="104" y="4"/>
                  <a:pt x="90" y="9"/>
                </a:cubicBezTo>
                <a:cubicBezTo>
                  <a:pt x="50" y="24"/>
                  <a:pt x="21" y="56"/>
                  <a:pt x="9" y="94"/>
                </a:cubicBezTo>
                <a:cubicBezTo>
                  <a:pt x="1" y="120"/>
                  <a:pt x="0" y="149"/>
                  <a:pt x="10" y="178"/>
                </a:cubicBezTo>
                <a:cubicBezTo>
                  <a:pt x="11" y="180"/>
                  <a:pt x="13" y="183"/>
                  <a:pt x="14" y="186"/>
                </a:cubicBezTo>
                <a:cubicBezTo>
                  <a:pt x="19" y="198"/>
                  <a:pt x="26" y="209"/>
                  <a:pt x="34" y="219"/>
                </a:cubicBezTo>
                <a:cubicBezTo>
                  <a:pt x="69" y="259"/>
                  <a:pt x="126" y="276"/>
                  <a:pt x="179" y="257"/>
                </a:cubicBezTo>
                <a:cubicBezTo>
                  <a:pt x="247" y="233"/>
                  <a:pt x="283" y="157"/>
                  <a:pt x="259" y="89"/>
                </a:cubicBezTo>
                <a:close/>
                <a:moveTo>
                  <a:pt x="168" y="226"/>
                </a:moveTo>
                <a:cubicBezTo>
                  <a:pt x="128" y="240"/>
                  <a:pt x="85" y="228"/>
                  <a:pt x="59" y="197"/>
                </a:cubicBezTo>
                <a:cubicBezTo>
                  <a:pt x="53" y="190"/>
                  <a:pt x="48" y="182"/>
                  <a:pt x="44" y="173"/>
                </a:cubicBezTo>
                <a:cubicBezTo>
                  <a:pt x="43" y="171"/>
                  <a:pt x="42" y="169"/>
                  <a:pt x="42" y="166"/>
                </a:cubicBezTo>
                <a:cubicBezTo>
                  <a:pt x="34" y="145"/>
                  <a:pt x="34" y="124"/>
                  <a:pt x="40" y="104"/>
                </a:cubicBezTo>
                <a:cubicBezTo>
                  <a:pt x="49" y="75"/>
                  <a:pt x="71" y="51"/>
                  <a:pt x="101" y="40"/>
                </a:cubicBezTo>
                <a:cubicBezTo>
                  <a:pt x="111" y="37"/>
                  <a:pt x="122" y="35"/>
                  <a:pt x="132" y="34"/>
                </a:cubicBezTo>
                <a:cubicBezTo>
                  <a:pt x="173" y="33"/>
                  <a:pt x="213" y="59"/>
                  <a:pt x="228" y="100"/>
                </a:cubicBezTo>
                <a:cubicBezTo>
                  <a:pt x="246" y="151"/>
                  <a:pt x="219" y="208"/>
                  <a:pt x="168" y="226"/>
                </a:cubicBezTo>
                <a:close/>
              </a:path>
            </a:pathLst>
          </a:custGeom>
          <a:solidFill>
            <a:srgbClr val="4AA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41" name="Freeform 115"/>
          <p:cNvSpPr/>
          <p:nvPr>
            <p:custDataLst>
              <p:tags r:id="rId127"/>
            </p:custDataLst>
          </p:nvPr>
        </p:nvSpPr>
        <p:spPr bwMode="auto">
          <a:xfrm>
            <a:off x="565785" y="3902075"/>
            <a:ext cx="88900" cy="75565"/>
          </a:xfrm>
          <a:custGeom>
            <a:avLst/>
            <a:gdLst>
              <a:gd name="T0" fmla="*/ 31 w 123"/>
              <a:gd name="T1" fmla="*/ 103 h 103"/>
              <a:gd name="T2" fmla="*/ 0 w 123"/>
              <a:gd name="T3" fmla="*/ 93 h 103"/>
              <a:gd name="T4" fmla="*/ 81 w 123"/>
              <a:gd name="T5" fmla="*/ 8 h 103"/>
              <a:gd name="T6" fmla="*/ 122 w 123"/>
              <a:gd name="T7" fmla="*/ 0 h 103"/>
              <a:gd name="T8" fmla="*/ 123 w 123"/>
              <a:gd name="T9" fmla="*/ 33 h 103"/>
              <a:gd name="T10" fmla="*/ 92 w 123"/>
              <a:gd name="T11" fmla="*/ 39 h 103"/>
              <a:gd name="T12" fmla="*/ 31 w 123"/>
              <a:gd name="T13" fmla="*/ 103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3" h="103">
                <a:moveTo>
                  <a:pt x="31" y="103"/>
                </a:moveTo>
                <a:cubicBezTo>
                  <a:pt x="0" y="93"/>
                  <a:pt x="0" y="93"/>
                  <a:pt x="0" y="93"/>
                </a:cubicBezTo>
                <a:cubicBezTo>
                  <a:pt x="12" y="55"/>
                  <a:pt x="41" y="23"/>
                  <a:pt x="81" y="8"/>
                </a:cubicBezTo>
                <a:cubicBezTo>
                  <a:pt x="95" y="3"/>
                  <a:pt x="108" y="1"/>
                  <a:pt x="122" y="0"/>
                </a:cubicBezTo>
                <a:cubicBezTo>
                  <a:pt x="123" y="33"/>
                  <a:pt x="123" y="33"/>
                  <a:pt x="123" y="33"/>
                </a:cubicBezTo>
                <a:cubicBezTo>
                  <a:pt x="113" y="34"/>
                  <a:pt x="102" y="36"/>
                  <a:pt x="92" y="39"/>
                </a:cubicBezTo>
                <a:cubicBezTo>
                  <a:pt x="62" y="50"/>
                  <a:pt x="40" y="74"/>
                  <a:pt x="31" y="103"/>
                </a:cubicBezTo>
                <a:close/>
              </a:path>
            </a:pathLst>
          </a:custGeom>
          <a:solidFill>
            <a:srgbClr val="1A59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42" name="Freeform 116"/>
          <p:cNvSpPr/>
          <p:nvPr>
            <p:custDataLst>
              <p:tags r:id="rId128"/>
            </p:custDataLst>
          </p:nvPr>
        </p:nvSpPr>
        <p:spPr bwMode="auto">
          <a:xfrm>
            <a:off x="559435" y="3970020"/>
            <a:ext cx="31750" cy="67310"/>
          </a:xfrm>
          <a:custGeom>
            <a:avLst/>
            <a:gdLst>
              <a:gd name="T0" fmla="*/ 44 w 44"/>
              <a:gd name="T1" fmla="*/ 79 h 92"/>
              <a:gd name="T2" fmla="*/ 14 w 44"/>
              <a:gd name="T3" fmla="*/ 92 h 92"/>
              <a:gd name="T4" fmla="*/ 10 w 44"/>
              <a:gd name="T5" fmla="*/ 84 h 92"/>
              <a:gd name="T6" fmla="*/ 9 w 44"/>
              <a:gd name="T7" fmla="*/ 0 h 92"/>
              <a:gd name="T8" fmla="*/ 40 w 44"/>
              <a:gd name="T9" fmla="*/ 10 h 92"/>
              <a:gd name="T10" fmla="*/ 42 w 44"/>
              <a:gd name="T11" fmla="*/ 72 h 92"/>
              <a:gd name="T12" fmla="*/ 44 w 44"/>
              <a:gd name="T13" fmla="*/ 79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4" h="92">
                <a:moveTo>
                  <a:pt x="44" y="79"/>
                </a:moveTo>
                <a:cubicBezTo>
                  <a:pt x="14" y="92"/>
                  <a:pt x="14" y="92"/>
                  <a:pt x="14" y="92"/>
                </a:cubicBezTo>
                <a:cubicBezTo>
                  <a:pt x="13" y="89"/>
                  <a:pt x="11" y="86"/>
                  <a:pt x="10" y="84"/>
                </a:cubicBezTo>
                <a:cubicBezTo>
                  <a:pt x="0" y="55"/>
                  <a:pt x="1" y="26"/>
                  <a:pt x="9" y="0"/>
                </a:cubicBezTo>
                <a:cubicBezTo>
                  <a:pt x="40" y="10"/>
                  <a:pt x="40" y="10"/>
                  <a:pt x="40" y="10"/>
                </a:cubicBezTo>
                <a:cubicBezTo>
                  <a:pt x="34" y="30"/>
                  <a:pt x="34" y="51"/>
                  <a:pt x="42" y="72"/>
                </a:cubicBezTo>
                <a:cubicBezTo>
                  <a:pt x="42" y="75"/>
                  <a:pt x="43" y="77"/>
                  <a:pt x="44" y="79"/>
                </a:cubicBezTo>
                <a:close/>
              </a:path>
            </a:pathLst>
          </a:custGeom>
          <a:solidFill>
            <a:srgbClr val="2273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44" name="Freeform 117"/>
          <p:cNvSpPr/>
          <p:nvPr>
            <p:custDataLst>
              <p:tags r:id="rId129"/>
            </p:custDataLst>
          </p:nvPr>
        </p:nvSpPr>
        <p:spPr bwMode="auto">
          <a:xfrm>
            <a:off x="569595" y="4028440"/>
            <a:ext cx="32385" cy="34290"/>
          </a:xfrm>
          <a:custGeom>
            <a:avLst/>
            <a:gdLst>
              <a:gd name="T0" fmla="*/ 20 w 45"/>
              <a:gd name="T1" fmla="*/ 46 h 46"/>
              <a:gd name="T2" fmla="*/ 0 w 45"/>
              <a:gd name="T3" fmla="*/ 13 h 46"/>
              <a:gd name="T4" fmla="*/ 30 w 45"/>
              <a:gd name="T5" fmla="*/ 0 h 46"/>
              <a:gd name="T6" fmla="*/ 45 w 45"/>
              <a:gd name="T7" fmla="*/ 24 h 46"/>
              <a:gd name="T8" fmla="*/ 20 w 45"/>
              <a:gd name="T9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" h="46">
                <a:moveTo>
                  <a:pt x="20" y="46"/>
                </a:moveTo>
                <a:cubicBezTo>
                  <a:pt x="12" y="36"/>
                  <a:pt x="5" y="25"/>
                  <a:pt x="0" y="13"/>
                </a:cubicBezTo>
                <a:cubicBezTo>
                  <a:pt x="30" y="0"/>
                  <a:pt x="30" y="0"/>
                  <a:pt x="30" y="0"/>
                </a:cubicBezTo>
                <a:cubicBezTo>
                  <a:pt x="34" y="9"/>
                  <a:pt x="39" y="17"/>
                  <a:pt x="45" y="24"/>
                </a:cubicBezTo>
                <a:lnTo>
                  <a:pt x="20" y="46"/>
                </a:lnTo>
                <a:close/>
              </a:path>
            </a:pathLst>
          </a:custGeom>
          <a:solidFill>
            <a:srgbClr val="3788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45" name="Freeform 118"/>
          <p:cNvSpPr/>
          <p:nvPr>
            <p:custDataLst>
              <p:tags r:id="rId130"/>
            </p:custDataLst>
          </p:nvPr>
        </p:nvSpPr>
        <p:spPr bwMode="auto">
          <a:xfrm>
            <a:off x="911225" y="3900170"/>
            <a:ext cx="616585" cy="380365"/>
          </a:xfrm>
          <a:custGeom>
            <a:avLst/>
            <a:gdLst>
              <a:gd name="T0" fmla="*/ 2023 w 2023"/>
              <a:gd name="T1" fmla="*/ 1226 h 1226"/>
              <a:gd name="T2" fmla="*/ 1938 w 2023"/>
              <a:gd name="T3" fmla="*/ 1226 h 1226"/>
              <a:gd name="T4" fmla="*/ 1938 w 2023"/>
              <a:gd name="T5" fmla="*/ 1214 h 1226"/>
              <a:gd name="T6" fmla="*/ 2014 w 2023"/>
              <a:gd name="T7" fmla="*/ 1214 h 1226"/>
              <a:gd name="T8" fmla="*/ 2014 w 2023"/>
              <a:gd name="T9" fmla="*/ 958 h 1226"/>
              <a:gd name="T10" fmla="*/ 1864 w 2023"/>
              <a:gd name="T11" fmla="*/ 958 h 1226"/>
              <a:gd name="T12" fmla="*/ 1864 w 2023"/>
              <a:gd name="T13" fmla="*/ 12 h 1226"/>
              <a:gd name="T14" fmla="*/ 0 w 2023"/>
              <a:gd name="T15" fmla="*/ 12 h 1226"/>
              <a:gd name="T16" fmla="*/ 0 w 2023"/>
              <a:gd name="T17" fmla="*/ 0 h 1226"/>
              <a:gd name="T18" fmla="*/ 1876 w 2023"/>
              <a:gd name="T19" fmla="*/ 0 h 1226"/>
              <a:gd name="T20" fmla="*/ 1876 w 2023"/>
              <a:gd name="T21" fmla="*/ 948 h 1226"/>
              <a:gd name="T22" fmla="*/ 2023 w 2023"/>
              <a:gd name="T23" fmla="*/ 948 h 1226"/>
              <a:gd name="T24" fmla="*/ 2023 w 2023"/>
              <a:gd name="T25" fmla="*/ 1226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023" h="1226">
                <a:moveTo>
                  <a:pt x="2023" y="1226"/>
                </a:moveTo>
                <a:lnTo>
                  <a:pt x="1938" y="1226"/>
                </a:lnTo>
                <a:lnTo>
                  <a:pt x="1938" y="1214"/>
                </a:lnTo>
                <a:lnTo>
                  <a:pt x="2014" y="1214"/>
                </a:lnTo>
                <a:lnTo>
                  <a:pt x="2014" y="958"/>
                </a:lnTo>
                <a:lnTo>
                  <a:pt x="1864" y="958"/>
                </a:lnTo>
                <a:lnTo>
                  <a:pt x="1864" y="12"/>
                </a:lnTo>
                <a:lnTo>
                  <a:pt x="0" y="12"/>
                </a:lnTo>
                <a:lnTo>
                  <a:pt x="0" y="0"/>
                </a:lnTo>
                <a:lnTo>
                  <a:pt x="1876" y="0"/>
                </a:lnTo>
                <a:lnTo>
                  <a:pt x="1876" y="948"/>
                </a:lnTo>
                <a:lnTo>
                  <a:pt x="2023" y="948"/>
                </a:lnTo>
                <a:lnTo>
                  <a:pt x="2023" y="1226"/>
                </a:lnTo>
                <a:close/>
              </a:path>
            </a:pathLst>
          </a:custGeom>
          <a:solidFill>
            <a:srgbClr val="4AA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46" name="Freeform 119"/>
          <p:cNvSpPr/>
          <p:nvPr>
            <p:custDataLst>
              <p:tags r:id="rId131"/>
            </p:custDataLst>
          </p:nvPr>
        </p:nvSpPr>
        <p:spPr bwMode="auto">
          <a:xfrm>
            <a:off x="467995" y="4409440"/>
            <a:ext cx="274955" cy="17780"/>
          </a:xfrm>
          <a:custGeom>
            <a:avLst/>
            <a:gdLst>
              <a:gd name="T0" fmla="*/ 903 w 903"/>
              <a:gd name="T1" fmla="*/ 57 h 57"/>
              <a:gd name="T2" fmla="*/ 0 w 903"/>
              <a:gd name="T3" fmla="*/ 57 h 57"/>
              <a:gd name="T4" fmla="*/ 0 w 903"/>
              <a:gd name="T5" fmla="*/ 0 h 57"/>
              <a:gd name="T6" fmla="*/ 12 w 903"/>
              <a:gd name="T7" fmla="*/ 0 h 57"/>
              <a:gd name="T8" fmla="*/ 12 w 903"/>
              <a:gd name="T9" fmla="*/ 47 h 57"/>
              <a:gd name="T10" fmla="*/ 903 w 903"/>
              <a:gd name="T11" fmla="*/ 47 h 57"/>
              <a:gd name="T12" fmla="*/ 903 w 903"/>
              <a:gd name="T13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03" h="57">
                <a:moveTo>
                  <a:pt x="903" y="57"/>
                </a:moveTo>
                <a:lnTo>
                  <a:pt x="0" y="57"/>
                </a:lnTo>
                <a:lnTo>
                  <a:pt x="0" y="0"/>
                </a:lnTo>
                <a:lnTo>
                  <a:pt x="12" y="0"/>
                </a:lnTo>
                <a:lnTo>
                  <a:pt x="12" y="47"/>
                </a:lnTo>
                <a:lnTo>
                  <a:pt x="903" y="47"/>
                </a:lnTo>
                <a:lnTo>
                  <a:pt x="903" y="57"/>
                </a:lnTo>
                <a:close/>
              </a:path>
            </a:pathLst>
          </a:custGeom>
          <a:solidFill>
            <a:srgbClr val="4AA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47" name="Rectangle 120"/>
          <p:cNvSpPr>
            <a:spLocks noChangeArrowheads="1"/>
          </p:cNvSpPr>
          <p:nvPr>
            <p:custDataLst>
              <p:tags r:id="rId132"/>
            </p:custDataLst>
          </p:nvPr>
        </p:nvSpPr>
        <p:spPr bwMode="auto">
          <a:xfrm>
            <a:off x="911225" y="3881120"/>
            <a:ext cx="132080" cy="3810"/>
          </a:xfrm>
          <a:prstGeom prst="rect">
            <a:avLst/>
          </a:prstGeom>
          <a:solidFill>
            <a:srgbClr val="4AA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48" name="Freeform 121"/>
          <p:cNvSpPr/>
          <p:nvPr>
            <p:custDataLst>
              <p:tags r:id="rId133"/>
            </p:custDataLst>
          </p:nvPr>
        </p:nvSpPr>
        <p:spPr bwMode="auto">
          <a:xfrm>
            <a:off x="1189990" y="4386580"/>
            <a:ext cx="63500" cy="22225"/>
          </a:xfrm>
          <a:custGeom>
            <a:avLst/>
            <a:gdLst>
              <a:gd name="T0" fmla="*/ 1 w 88"/>
              <a:gd name="T1" fmla="*/ 9 h 30"/>
              <a:gd name="T2" fmla="*/ 45 w 88"/>
              <a:gd name="T3" fmla="*/ 11 h 30"/>
              <a:gd name="T4" fmla="*/ 37 w 88"/>
              <a:gd name="T5" fmla="*/ 2 h 30"/>
              <a:gd name="T6" fmla="*/ 56 w 88"/>
              <a:gd name="T7" fmla="*/ 7 h 30"/>
              <a:gd name="T8" fmla="*/ 74 w 88"/>
              <a:gd name="T9" fmla="*/ 9 h 30"/>
              <a:gd name="T10" fmla="*/ 88 w 88"/>
              <a:gd name="T11" fmla="*/ 16 h 30"/>
              <a:gd name="T12" fmla="*/ 75 w 88"/>
              <a:gd name="T13" fmla="*/ 27 h 30"/>
              <a:gd name="T14" fmla="*/ 45 w 88"/>
              <a:gd name="T15" fmla="*/ 30 h 30"/>
              <a:gd name="T16" fmla="*/ 0 w 88"/>
              <a:gd name="T17" fmla="*/ 14 h 30"/>
              <a:gd name="T18" fmla="*/ 1 w 88"/>
              <a:gd name="T19" fmla="*/ 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8" h="30">
                <a:moveTo>
                  <a:pt x="1" y="9"/>
                </a:moveTo>
                <a:cubicBezTo>
                  <a:pt x="45" y="11"/>
                  <a:pt x="45" y="11"/>
                  <a:pt x="45" y="11"/>
                </a:cubicBezTo>
                <a:cubicBezTo>
                  <a:pt x="41" y="8"/>
                  <a:pt x="35" y="4"/>
                  <a:pt x="37" y="2"/>
                </a:cubicBezTo>
                <a:cubicBezTo>
                  <a:pt x="39" y="0"/>
                  <a:pt x="51" y="6"/>
                  <a:pt x="56" y="7"/>
                </a:cubicBezTo>
                <a:cubicBezTo>
                  <a:pt x="61" y="7"/>
                  <a:pt x="68" y="7"/>
                  <a:pt x="74" y="9"/>
                </a:cubicBezTo>
                <a:cubicBezTo>
                  <a:pt x="88" y="16"/>
                  <a:pt x="88" y="16"/>
                  <a:pt x="88" y="16"/>
                </a:cubicBezTo>
                <a:cubicBezTo>
                  <a:pt x="75" y="27"/>
                  <a:pt x="75" y="27"/>
                  <a:pt x="75" y="27"/>
                </a:cubicBezTo>
                <a:cubicBezTo>
                  <a:pt x="75" y="27"/>
                  <a:pt x="52" y="29"/>
                  <a:pt x="45" y="30"/>
                </a:cubicBezTo>
                <a:cubicBezTo>
                  <a:pt x="34" y="30"/>
                  <a:pt x="1" y="16"/>
                  <a:pt x="0" y="14"/>
                </a:cubicBezTo>
                <a:cubicBezTo>
                  <a:pt x="0" y="10"/>
                  <a:pt x="1" y="9"/>
                  <a:pt x="1" y="9"/>
                </a:cubicBezTo>
                <a:close/>
              </a:path>
            </a:pathLst>
          </a:custGeom>
          <a:solidFill>
            <a:srgbClr val="EEA8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49" name="Freeform 122"/>
          <p:cNvSpPr/>
          <p:nvPr>
            <p:custDataLst>
              <p:tags r:id="rId134"/>
            </p:custDataLst>
          </p:nvPr>
        </p:nvSpPr>
        <p:spPr bwMode="auto">
          <a:xfrm>
            <a:off x="1236980" y="4303395"/>
            <a:ext cx="272415" cy="249555"/>
          </a:xfrm>
          <a:custGeom>
            <a:avLst/>
            <a:gdLst>
              <a:gd name="T0" fmla="*/ 193 w 376"/>
              <a:gd name="T1" fmla="*/ 14 h 339"/>
              <a:gd name="T2" fmla="*/ 251 w 376"/>
              <a:gd name="T3" fmla="*/ 2 h 339"/>
              <a:gd name="T4" fmla="*/ 303 w 376"/>
              <a:gd name="T5" fmla="*/ 0 h 339"/>
              <a:gd name="T6" fmla="*/ 370 w 376"/>
              <a:gd name="T7" fmla="*/ 19 h 339"/>
              <a:gd name="T8" fmla="*/ 376 w 376"/>
              <a:gd name="T9" fmla="*/ 72 h 339"/>
              <a:gd name="T10" fmla="*/ 361 w 376"/>
              <a:gd name="T11" fmla="*/ 105 h 339"/>
              <a:gd name="T12" fmla="*/ 350 w 376"/>
              <a:gd name="T13" fmla="*/ 200 h 339"/>
              <a:gd name="T14" fmla="*/ 368 w 376"/>
              <a:gd name="T15" fmla="*/ 325 h 339"/>
              <a:gd name="T16" fmla="*/ 312 w 376"/>
              <a:gd name="T17" fmla="*/ 335 h 339"/>
              <a:gd name="T18" fmla="*/ 187 w 376"/>
              <a:gd name="T19" fmla="*/ 329 h 339"/>
              <a:gd name="T20" fmla="*/ 205 w 376"/>
              <a:gd name="T21" fmla="*/ 165 h 339"/>
              <a:gd name="T22" fmla="*/ 201 w 376"/>
              <a:gd name="T23" fmla="*/ 97 h 339"/>
              <a:gd name="T24" fmla="*/ 137 w 376"/>
              <a:gd name="T25" fmla="*/ 150 h 339"/>
              <a:gd name="T26" fmla="*/ 81 w 376"/>
              <a:gd name="T27" fmla="*/ 152 h 339"/>
              <a:gd name="T28" fmla="*/ 0 w 376"/>
              <a:gd name="T29" fmla="*/ 144 h 339"/>
              <a:gd name="T30" fmla="*/ 6 w 376"/>
              <a:gd name="T31" fmla="*/ 120 h 339"/>
              <a:gd name="T32" fmla="*/ 102 w 376"/>
              <a:gd name="T33" fmla="*/ 117 h 339"/>
              <a:gd name="T34" fmla="*/ 135 w 376"/>
              <a:gd name="T35" fmla="*/ 90 h 339"/>
              <a:gd name="T36" fmla="*/ 193 w 376"/>
              <a:gd name="T37" fmla="*/ 14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76" h="339">
                <a:moveTo>
                  <a:pt x="193" y="14"/>
                </a:moveTo>
                <a:cubicBezTo>
                  <a:pt x="221" y="9"/>
                  <a:pt x="251" y="2"/>
                  <a:pt x="251" y="2"/>
                </a:cubicBezTo>
                <a:cubicBezTo>
                  <a:pt x="303" y="0"/>
                  <a:pt x="303" y="0"/>
                  <a:pt x="303" y="0"/>
                </a:cubicBezTo>
                <a:cubicBezTo>
                  <a:pt x="303" y="0"/>
                  <a:pt x="351" y="10"/>
                  <a:pt x="370" y="19"/>
                </a:cubicBezTo>
                <a:cubicBezTo>
                  <a:pt x="371" y="19"/>
                  <a:pt x="371" y="61"/>
                  <a:pt x="376" y="72"/>
                </a:cubicBezTo>
                <a:cubicBezTo>
                  <a:pt x="361" y="105"/>
                  <a:pt x="361" y="105"/>
                  <a:pt x="361" y="105"/>
                </a:cubicBezTo>
                <a:cubicBezTo>
                  <a:pt x="361" y="105"/>
                  <a:pt x="352" y="171"/>
                  <a:pt x="350" y="200"/>
                </a:cubicBezTo>
                <a:cubicBezTo>
                  <a:pt x="349" y="213"/>
                  <a:pt x="368" y="325"/>
                  <a:pt x="368" y="325"/>
                </a:cubicBezTo>
                <a:cubicBezTo>
                  <a:pt x="368" y="325"/>
                  <a:pt x="347" y="331"/>
                  <a:pt x="312" y="335"/>
                </a:cubicBezTo>
                <a:cubicBezTo>
                  <a:pt x="276" y="339"/>
                  <a:pt x="187" y="333"/>
                  <a:pt x="187" y="329"/>
                </a:cubicBezTo>
                <a:cubicBezTo>
                  <a:pt x="186" y="325"/>
                  <a:pt x="204" y="173"/>
                  <a:pt x="205" y="165"/>
                </a:cubicBezTo>
                <a:cubicBezTo>
                  <a:pt x="206" y="153"/>
                  <a:pt x="201" y="97"/>
                  <a:pt x="201" y="97"/>
                </a:cubicBezTo>
                <a:cubicBezTo>
                  <a:pt x="195" y="106"/>
                  <a:pt x="156" y="139"/>
                  <a:pt x="137" y="150"/>
                </a:cubicBezTo>
                <a:cubicBezTo>
                  <a:pt x="124" y="158"/>
                  <a:pt x="91" y="153"/>
                  <a:pt x="81" y="152"/>
                </a:cubicBezTo>
                <a:cubicBezTo>
                  <a:pt x="60" y="150"/>
                  <a:pt x="2" y="146"/>
                  <a:pt x="0" y="144"/>
                </a:cubicBezTo>
                <a:cubicBezTo>
                  <a:pt x="0" y="142"/>
                  <a:pt x="4" y="121"/>
                  <a:pt x="6" y="120"/>
                </a:cubicBezTo>
                <a:cubicBezTo>
                  <a:pt x="8" y="120"/>
                  <a:pt x="83" y="116"/>
                  <a:pt x="102" y="117"/>
                </a:cubicBezTo>
                <a:cubicBezTo>
                  <a:pt x="110" y="117"/>
                  <a:pt x="135" y="90"/>
                  <a:pt x="135" y="90"/>
                </a:cubicBezTo>
                <a:cubicBezTo>
                  <a:pt x="135" y="90"/>
                  <a:pt x="178" y="21"/>
                  <a:pt x="193" y="14"/>
                </a:cubicBezTo>
                <a:close/>
              </a:path>
            </a:pathLst>
          </a:custGeom>
          <a:solidFill>
            <a:srgbClr val="E873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50" name="文本框 149"/>
          <p:cNvSpPr txBox="1"/>
          <p:nvPr/>
        </p:nvSpPr>
        <p:spPr>
          <a:xfrm>
            <a:off x="1527810" y="4083050"/>
            <a:ext cx="9944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zh-CN" sz="2800" b="1">
                <a:solidFill>
                  <a:srgbClr val="FFFFFF"/>
                </a:solidFill>
                <a:latin typeface="Arial" panose="020B0604020202020204" pitchFamily="34" charset="0"/>
                <a:ea typeface="汉仪粗简黑简" panose="00020600040101010101" charset="-122"/>
              </a:rPr>
              <a:t>企业</a:t>
            </a:r>
            <a:endParaRPr lang="zh-CN" altLang="zh-CN" sz="2800" b="1">
              <a:solidFill>
                <a:srgbClr val="FFFFFF"/>
              </a:solidFill>
              <a:latin typeface="Arial" panose="020B0604020202020204" pitchFamily="34" charset="0"/>
              <a:ea typeface="汉仪粗简黑简" panose="00020600040101010101" charset="-122"/>
            </a:endParaRPr>
          </a:p>
        </p:txBody>
      </p:sp>
      <p:sp>
        <p:nvSpPr>
          <p:cNvPr id="151" name="任意多边形: 形状 125"/>
          <p:cNvSpPr/>
          <p:nvPr>
            <p:custDataLst>
              <p:tags r:id="rId135"/>
            </p:custDataLst>
          </p:nvPr>
        </p:nvSpPr>
        <p:spPr>
          <a:xfrm>
            <a:off x="2002790" y="3858895"/>
            <a:ext cx="605155" cy="567055"/>
          </a:xfrm>
          <a:custGeom>
            <a:avLst/>
            <a:gdLst>
              <a:gd name="connsiteX0" fmla="*/ 0 w 1361768"/>
              <a:gd name="connsiteY0" fmla="*/ 0 h 1253613"/>
              <a:gd name="connsiteX1" fmla="*/ 1361768 w 1361768"/>
              <a:gd name="connsiteY1" fmla="*/ 0 h 1253613"/>
              <a:gd name="connsiteX2" fmla="*/ 1361768 w 1361768"/>
              <a:gd name="connsiteY2" fmla="*/ 1253613 h 1253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61768" h="1253613">
                <a:moveTo>
                  <a:pt x="0" y="0"/>
                </a:moveTo>
                <a:lnTo>
                  <a:pt x="1361768" y="0"/>
                </a:lnTo>
                <a:lnTo>
                  <a:pt x="1361768" y="1253613"/>
                </a:lnTo>
              </a:path>
            </a:pathLst>
          </a:custGeom>
          <a:noFill/>
          <a:ln>
            <a:solidFill>
              <a:srgbClr val="E873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lt1"/>
              </a:solidFill>
              <a:latin typeface="汉仪正圆-35S" charset="0"/>
              <a:cs typeface="汉仪正圆-35S" charset="0"/>
            </a:endParaRPr>
          </a:p>
        </p:txBody>
      </p:sp>
      <p:cxnSp>
        <p:nvCxnSpPr>
          <p:cNvPr id="152" name="直接连接符 151"/>
          <p:cNvCxnSpPr/>
          <p:nvPr/>
        </p:nvCxnSpPr>
        <p:spPr>
          <a:xfrm>
            <a:off x="2002790" y="3884930"/>
            <a:ext cx="174625" cy="0"/>
          </a:xfrm>
          <a:prstGeom prst="line">
            <a:avLst/>
          </a:prstGeom>
          <a:ln>
            <a:solidFill>
              <a:srgbClr val="E873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任意多边形: 形状 143"/>
          <p:cNvSpPr/>
          <p:nvPr>
            <p:custDataLst>
              <p:tags r:id="rId136"/>
            </p:custDataLst>
          </p:nvPr>
        </p:nvSpPr>
        <p:spPr>
          <a:xfrm>
            <a:off x="1641475" y="4573270"/>
            <a:ext cx="316865" cy="191135"/>
          </a:xfrm>
          <a:custGeom>
            <a:avLst/>
            <a:gdLst>
              <a:gd name="connsiteX0" fmla="*/ 0 w 845574"/>
              <a:gd name="connsiteY0" fmla="*/ 0 h 422787"/>
              <a:gd name="connsiteX1" fmla="*/ 0 w 845574"/>
              <a:gd name="connsiteY1" fmla="*/ 422787 h 422787"/>
              <a:gd name="connsiteX2" fmla="*/ 845574 w 845574"/>
              <a:gd name="connsiteY2" fmla="*/ 422787 h 42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5574" h="422787">
                <a:moveTo>
                  <a:pt x="0" y="0"/>
                </a:moveTo>
                <a:lnTo>
                  <a:pt x="0" y="422787"/>
                </a:lnTo>
                <a:lnTo>
                  <a:pt x="845574" y="422787"/>
                </a:lnTo>
              </a:path>
            </a:pathLst>
          </a:custGeom>
          <a:noFill/>
          <a:ln>
            <a:solidFill>
              <a:srgbClr val="E873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lt1"/>
              </a:solidFill>
              <a:latin typeface="汉仪正圆-35S" charset="0"/>
              <a:cs typeface="汉仪正圆-35S" charset="0"/>
            </a:endParaRPr>
          </a:p>
        </p:txBody>
      </p:sp>
    </p:spTree>
    <p:custDataLst>
      <p:tags r:id="rId137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5 1.26735E-6 L 0.2 -0.00555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00" y="-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61887E-6 L -0.1875 0.0111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00" y="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2" dur="80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3" dur="80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80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bldLvl="0" animBg="1"/>
      <p:bldP spid="16" grpId="0"/>
      <p:bldP spid="17" grpId="0"/>
      <p:bldP spid="21" grpId="0" bldLvl="0" animBg="1"/>
      <p:bldP spid="20" grpId="0"/>
      <p:bldP spid="23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8" name="图片 7" descr="图片包含 形状&#10;&#10;描述已自动生成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pic>
        <p:nvPicPr>
          <p:cNvPr id="29715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8720" y="1106170"/>
            <a:ext cx="4191000" cy="528828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716" name="TextBox 11"/>
          <p:cNvSpPr txBox="1"/>
          <p:nvPr>
            <p:custDataLst>
              <p:tags r:id="rId4"/>
            </p:custDataLst>
          </p:nvPr>
        </p:nvSpPr>
        <p:spPr>
          <a:xfrm>
            <a:off x="7401560" y="1318260"/>
            <a:ext cx="155448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600" dirty="0">
                <a:solidFill>
                  <a:schemeClr val="lt1"/>
                </a:solidFill>
                <a:latin typeface="Arial" panose="020B0604020202020204" pitchFamily="34" charset="0"/>
                <a:ea typeface="汉仪粗简黑简" panose="00020600040101010101" charset="-122"/>
              </a:rPr>
              <a:t>对账单</a:t>
            </a:r>
            <a:endParaRPr lang="zh-CN" altLang="en-US" sz="3600" dirty="0">
              <a:solidFill>
                <a:schemeClr val="lt1"/>
              </a:solidFill>
              <a:latin typeface="Arial" panose="020B0604020202020204" pitchFamily="34" charset="0"/>
              <a:ea typeface="汉仪粗简黑简" panose="00020600040101010101" charset="-122"/>
            </a:endParaRPr>
          </a:p>
        </p:txBody>
      </p:sp>
      <p:pic>
        <p:nvPicPr>
          <p:cNvPr id="29713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0" y="1231900"/>
            <a:ext cx="4288155" cy="5162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714" name="TextBox 10"/>
          <p:cNvSpPr txBox="1"/>
          <p:nvPr>
            <p:custDataLst>
              <p:tags r:id="rId6"/>
            </p:custDataLst>
          </p:nvPr>
        </p:nvSpPr>
        <p:spPr>
          <a:xfrm>
            <a:off x="2716530" y="1431290"/>
            <a:ext cx="155448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600" dirty="0">
                <a:solidFill>
                  <a:schemeClr val="lt1"/>
                </a:solidFill>
                <a:latin typeface="Arial" panose="020B0604020202020204" pitchFamily="34" charset="0"/>
                <a:ea typeface="汉仪粗简黑简" panose="00020600040101010101" charset="-122"/>
              </a:rPr>
              <a:t>日记账</a:t>
            </a:r>
            <a:endParaRPr lang="zh-CN" altLang="en-US" sz="3600" dirty="0">
              <a:solidFill>
                <a:schemeClr val="lt1"/>
              </a:solidFill>
              <a:latin typeface="Arial" panose="020B0604020202020204" pitchFamily="34" charset="0"/>
              <a:ea typeface="汉仪粗简黑简" panose="00020600040101010101" charset="-122"/>
            </a:endParaRPr>
          </a:p>
        </p:txBody>
      </p:sp>
      <p:sp>
        <p:nvSpPr>
          <p:cNvPr id="29700" name="TextBox 3"/>
          <p:cNvSpPr txBox="1"/>
          <p:nvPr/>
        </p:nvSpPr>
        <p:spPr>
          <a:xfrm>
            <a:off x="2461895" y="225425"/>
            <a:ext cx="719328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/>
            <a:r>
              <a:rPr lang="zh-CN" altLang="en-US" sz="3600" dirty="0">
                <a:solidFill>
                  <a:schemeClr val="accent1"/>
                </a:solidFill>
                <a:latin typeface="Arial" panose="020B0604020202020204" pitchFamily="34" charset="0"/>
                <a:ea typeface="汉仪旗黑-75S" panose="00020600040101010101" charset="-122"/>
                <a:cs typeface="汉仪正圆-35S" charset="0"/>
                <a:sym typeface="+mn-ea"/>
              </a:rPr>
              <a:t>二、未达账项</a:t>
            </a:r>
            <a:r>
              <a:rPr lang="en-US" altLang="zh-CN" sz="3600" dirty="0">
                <a:solidFill>
                  <a:schemeClr val="accent1"/>
                </a:solidFill>
                <a:latin typeface="Arial" panose="020B0604020202020204" pitchFamily="34" charset="0"/>
                <a:ea typeface="汉仪旗黑-75S" panose="00020600040101010101" charset="-122"/>
                <a:cs typeface="汉仪正圆-35S" charset="0"/>
                <a:sym typeface="+mn-ea"/>
              </a:rPr>
              <a:t>-</a:t>
            </a:r>
            <a:r>
              <a:rPr lang="zh-CN" altLang="en-US" sz="3600" dirty="0">
                <a:solidFill>
                  <a:schemeClr val="accent1"/>
                </a:solidFill>
                <a:latin typeface="Arial" panose="020B0604020202020204" pitchFamily="34" charset="0"/>
                <a:ea typeface="汉仪旗黑-75S" panose="00020600040101010101" charset="-122"/>
                <a:cs typeface="汉仪正圆-35S" charset="0"/>
              </a:rPr>
              <a:t>未达账项的四种情况</a:t>
            </a:r>
            <a:endParaRPr lang="zh-CN" altLang="en-US" sz="3600" dirty="0">
              <a:solidFill>
                <a:schemeClr val="accent1"/>
              </a:solidFill>
              <a:latin typeface="Arial" panose="020B0604020202020204" pitchFamily="34" charset="0"/>
              <a:ea typeface="汉仪旗黑-75S" panose="00020600040101010101" charset="-122"/>
              <a:cs typeface="汉仪正圆-35S" charset="0"/>
            </a:endParaRPr>
          </a:p>
        </p:txBody>
      </p:sp>
      <p:pic>
        <p:nvPicPr>
          <p:cNvPr id="29711" name="图片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78330" y="2387600"/>
            <a:ext cx="3579495" cy="1574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712" name="TextBox 12"/>
          <p:cNvSpPr txBox="1"/>
          <p:nvPr>
            <p:custDataLst>
              <p:tags r:id="rId8"/>
            </p:custDataLst>
          </p:nvPr>
        </p:nvSpPr>
        <p:spPr>
          <a:xfrm>
            <a:off x="2461895" y="2637155"/>
            <a:ext cx="2895600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solidFill>
                  <a:schemeClr val="lt1"/>
                </a:solidFill>
                <a:latin typeface="Arial" panose="020B0604020202020204" pitchFamily="34" charset="0"/>
                <a:ea typeface="汉仪粗简黑简" panose="00020600040101010101" charset="-122"/>
              </a:rPr>
              <a:t>企业已收款</a:t>
            </a:r>
            <a:endParaRPr lang="zh-CN" altLang="en-US" sz="3200" dirty="0">
              <a:solidFill>
                <a:schemeClr val="lt1"/>
              </a:solidFill>
              <a:latin typeface="Arial" panose="020B0604020202020204" pitchFamily="34" charset="0"/>
              <a:ea typeface="汉仪粗简黑简" panose="00020600040101010101" charset="-122"/>
            </a:endParaRPr>
          </a:p>
          <a:p>
            <a:r>
              <a:rPr lang="zh-CN" altLang="en-US" sz="3200" dirty="0">
                <a:solidFill>
                  <a:schemeClr val="lt1"/>
                </a:solidFill>
                <a:latin typeface="Arial" panose="020B0604020202020204" pitchFamily="34" charset="0"/>
                <a:ea typeface="汉仪粗简黑简" panose="00020600040101010101" charset="-122"/>
              </a:rPr>
              <a:t>银行未收款</a:t>
            </a:r>
            <a:endParaRPr lang="zh-CN" altLang="en-US" sz="3200" dirty="0">
              <a:solidFill>
                <a:schemeClr val="lt1"/>
              </a:solidFill>
              <a:latin typeface="Arial" panose="020B0604020202020204" pitchFamily="34" charset="0"/>
              <a:ea typeface="汉仪粗简黑简" panose="00020600040101010101" charset="-122"/>
            </a:endParaRPr>
          </a:p>
        </p:txBody>
      </p:sp>
      <p:pic>
        <p:nvPicPr>
          <p:cNvPr id="29709" name="图片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78330" y="4216400"/>
            <a:ext cx="3579495" cy="1574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710" name="TextBox 13"/>
          <p:cNvSpPr txBox="1"/>
          <p:nvPr>
            <p:custDataLst>
              <p:tags r:id="rId9"/>
            </p:custDataLst>
          </p:nvPr>
        </p:nvSpPr>
        <p:spPr>
          <a:xfrm>
            <a:off x="2461895" y="4465320"/>
            <a:ext cx="2895600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solidFill>
                  <a:schemeClr val="lt1"/>
                </a:solidFill>
                <a:latin typeface="Arial" panose="020B0604020202020204" pitchFamily="34" charset="0"/>
                <a:ea typeface="汉仪粗简黑简" panose="00020600040101010101" charset="-122"/>
              </a:rPr>
              <a:t>企业已付款</a:t>
            </a:r>
            <a:endParaRPr lang="zh-CN" altLang="en-US" sz="3200" dirty="0">
              <a:solidFill>
                <a:schemeClr val="lt1"/>
              </a:solidFill>
              <a:latin typeface="Arial" panose="020B0604020202020204" pitchFamily="34" charset="0"/>
              <a:ea typeface="汉仪粗简黑简" panose="00020600040101010101" charset="-122"/>
            </a:endParaRPr>
          </a:p>
          <a:p>
            <a:r>
              <a:rPr lang="zh-CN" altLang="en-US" sz="3200" dirty="0">
                <a:solidFill>
                  <a:schemeClr val="lt1"/>
                </a:solidFill>
                <a:latin typeface="Arial" panose="020B0604020202020204" pitchFamily="34" charset="0"/>
                <a:ea typeface="汉仪粗简黑简" panose="00020600040101010101" charset="-122"/>
              </a:rPr>
              <a:t>银行未付款</a:t>
            </a:r>
            <a:endParaRPr lang="zh-CN" altLang="en-US" sz="3200" dirty="0">
              <a:solidFill>
                <a:schemeClr val="lt1"/>
              </a:solidFill>
              <a:latin typeface="Arial" panose="020B0604020202020204" pitchFamily="34" charset="0"/>
              <a:ea typeface="汉仪粗简黑简" panose="00020600040101010101" charset="-122"/>
            </a:endParaRPr>
          </a:p>
        </p:txBody>
      </p:sp>
      <p:pic>
        <p:nvPicPr>
          <p:cNvPr id="29707" name="图片 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54470" y="2388235"/>
            <a:ext cx="3619500" cy="1574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708" name="TextBox 14"/>
          <p:cNvSpPr txBox="1"/>
          <p:nvPr>
            <p:custDataLst>
              <p:tags r:id="rId11"/>
            </p:custDataLst>
          </p:nvPr>
        </p:nvSpPr>
        <p:spPr>
          <a:xfrm>
            <a:off x="7086600" y="2637155"/>
            <a:ext cx="2896235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solidFill>
                  <a:schemeClr val="lt1"/>
                </a:solidFill>
                <a:latin typeface="Arial" panose="020B0604020202020204" pitchFamily="34" charset="0"/>
                <a:ea typeface="汉仪粗简黑简" panose="00020600040101010101" charset="-122"/>
              </a:rPr>
              <a:t>银行已收款</a:t>
            </a:r>
            <a:endParaRPr lang="zh-CN" altLang="en-US" sz="3200" dirty="0">
              <a:solidFill>
                <a:schemeClr val="lt1"/>
              </a:solidFill>
              <a:latin typeface="Arial" panose="020B0604020202020204" pitchFamily="34" charset="0"/>
              <a:ea typeface="汉仪粗简黑简" panose="00020600040101010101" charset="-122"/>
            </a:endParaRPr>
          </a:p>
          <a:p>
            <a:r>
              <a:rPr lang="zh-CN" altLang="en-US" sz="3200" dirty="0">
                <a:solidFill>
                  <a:schemeClr val="lt1"/>
                </a:solidFill>
                <a:latin typeface="Arial" panose="020B0604020202020204" pitchFamily="34" charset="0"/>
                <a:ea typeface="汉仪粗简黑简" panose="00020600040101010101" charset="-122"/>
              </a:rPr>
              <a:t>企业未收款</a:t>
            </a:r>
            <a:endParaRPr lang="zh-CN" altLang="en-US" sz="3200" dirty="0">
              <a:solidFill>
                <a:schemeClr val="lt1"/>
              </a:solidFill>
              <a:latin typeface="Arial" panose="020B0604020202020204" pitchFamily="34" charset="0"/>
              <a:ea typeface="汉仪粗简黑简" panose="00020600040101010101" charset="-122"/>
            </a:endParaRPr>
          </a:p>
        </p:txBody>
      </p:sp>
      <p:pic>
        <p:nvPicPr>
          <p:cNvPr id="29705" name="图片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54470" y="4216400"/>
            <a:ext cx="3619500" cy="1574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706" name="TextBox 15"/>
          <p:cNvSpPr txBox="1"/>
          <p:nvPr>
            <p:custDataLst>
              <p:tags r:id="rId12"/>
            </p:custDataLst>
          </p:nvPr>
        </p:nvSpPr>
        <p:spPr>
          <a:xfrm>
            <a:off x="7086600" y="4465320"/>
            <a:ext cx="2896235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solidFill>
                  <a:schemeClr val="lt1"/>
                </a:solidFill>
                <a:latin typeface="Arial" panose="020B0604020202020204" pitchFamily="34" charset="0"/>
                <a:ea typeface="汉仪粗简黑简" panose="00020600040101010101" charset="-122"/>
              </a:rPr>
              <a:t>银行已付款</a:t>
            </a:r>
            <a:endParaRPr lang="zh-CN" altLang="en-US" sz="3200" dirty="0">
              <a:solidFill>
                <a:schemeClr val="lt1"/>
              </a:solidFill>
              <a:latin typeface="Arial" panose="020B0604020202020204" pitchFamily="34" charset="0"/>
              <a:ea typeface="汉仪粗简黑简" panose="00020600040101010101" charset="-122"/>
            </a:endParaRPr>
          </a:p>
          <a:p>
            <a:r>
              <a:rPr lang="zh-CN" altLang="en-US" sz="3200" dirty="0">
                <a:solidFill>
                  <a:schemeClr val="lt1"/>
                </a:solidFill>
                <a:latin typeface="Arial" panose="020B0604020202020204" pitchFamily="34" charset="0"/>
                <a:ea typeface="汉仪粗简黑简" panose="00020600040101010101" charset="-122"/>
              </a:rPr>
              <a:t>企业未付款</a:t>
            </a:r>
            <a:endParaRPr lang="zh-CN" altLang="en-US" sz="3200" dirty="0">
              <a:solidFill>
                <a:schemeClr val="lt1"/>
              </a:solidFill>
              <a:latin typeface="Arial" panose="020B0604020202020204" pitchFamily="34" charset="0"/>
              <a:ea typeface="汉仪粗简黑简" panose="00020600040101010101" charset="-122"/>
            </a:endParaRPr>
          </a:p>
        </p:txBody>
      </p:sp>
    </p:spTree>
    <p:custDataLst>
      <p:tags r:id="rId13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3" name="图片 12" descr="图片包含 形状&#10;&#10;描述已自动生成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160" name="矩形标注 159"/>
          <p:cNvSpPr/>
          <p:nvPr>
            <p:custDataLst>
              <p:tags r:id="rId3"/>
            </p:custDataLst>
          </p:nvPr>
        </p:nvSpPr>
        <p:spPr bwMode="auto">
          <a:xfrm rot="10800000">
            <a:off x="2995295" y="5638800"/>
            <a:ext cx="2688590" cy="973455"/>
          </a:xfrm>
          <a:prstGeom prst="wedgeRectCallout">
            <a:avLst>
              <a:gd name="adj1" fmla="val 35451"/>
              <a:gd name="adj2" fmla="val 108904"/>
            </a:avLst>
          </a:prstGeom>
          <a:solidFill>
            <a:schemeClr val="lt1"/>
          </a:solidFill>
          <a:ln w="38100">
            <a:solidFill>
              <a:srgbClr val="009900"/>
            </a:solidFill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汉仪正圆-35S" charset="0"/>
              <a:ea typeface="+mn-ea"/>
              <a:cs typeface="汉仪正圆-35S" charset="0"/>
            </a:endParaRPr>
          </a:p>
        </p:txBody>
      </p:sp>
      <p:sp>
        <p:nvSpPr>
          <p:cNvPr id="28675" name="TextBox 4"/>
          <p:cNvSpPr txBox="1"/>
          <p:nvPr/>
        </p:nvSpPr>
        <p:spPr>
          <a:xfrm>
            <a:off x="2177415" y="61595"/>
            <a:ext cx="856488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/>
            <a:r>
              <a:rPr lang="zh-CN" altLang="en-US" sz="3600" dirty="0">
                <a:solidFill>
                  <a:schemeClr val="accent1"/>
                </a:solidFill>
                <a:latin typeface="Arial" panose="020B0604020202020204" pitchFamily="34" charset="0"/>
                <a:ea typeface="汉仪旗黑-75S" panose="00020600040101010101" charset="-122"/>
                <a:cs typeface="汉仪正圆-35S" charset="0"/>
                <a:sym typeface="+mn-ea"/>
              </a:rPr>
              <a:t>二、未达账项</a:t>
            </a:r>
            <a:r>
              <a:rPr lang="en-US" altLang="zh-CN" sz="3600" dirty="0">
                <a:solidFill>
                  <a:schemeClr val="accent1"/>
                </a:solidFill>
                <a:latin typeface="Arial" panose="020B0604020202020204" pitchFamily="34" charset="0"/>
                <a:ea typeface="汉仪旗黑-75S" panose="00020600040101010101" charset="-122"/>
                <a:cs typeface="汉仪正圆-35S" charset="0"/>
                <a:sym typeface="+mn-ea"/>
              </a:rPr>
              <a:t>-</a:t>
            </a:r>
            <a:r>
              <a:rPr lang="zh-CN" altLang="en-US" sz="3600" dirty="0">
                <a:solidFill>
                  <a:schemeClr val="accent1"/>
                </a:solidFill>
                <a:latin typeface="Arial" panose="020B0604020202020204" pitchFamily="34" charset="0"/>
                <a:ea typeface="汉仪旗黑-75S" panose="00020600040101010101" charset="-122"/>
                <a:cs typeface="汉仪正圆-35S" charset="0"/>
              </a:rPr>
              <a:t>未达账项的调整（补记法）</a:t>
            </a:r>
            <a:endParaRPr lang="zh-CN" altLang="en-US" sz="3600" dirty="0">
              <a:solidFill>
                <a:schemeClr val="accent1"/>
              </a:solidFill>
              <a:latin typeface="Arial" panose="020B0604020202020204" pitchFamily="34" charset="0"/>
              <a:ea typeface="汉仪旗黑-75S" panose="00020600040101010101" charset="-122"/>
              <a:cs typeface="汉仪正圆-35S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8175" y="912495"/>
            <a:ext cx="1005205" cy="16789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2285" y="3970020"/>
            <a:ext cx="1097915" cy="16567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图片 2" descr="a5b6850dc3cbd31cc10bbf078890d59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10370" y="1104265"/>
            <a:ext cx="2500630" cy="3681730"/>
          </a:xfrm>
          <a:prstGeom prst="rect">
            <a:avLst/>
          </a:prstGeom>
        </p:spPr>
      </p:pic>
      <p:pic>
        <p:nvPicPr>
          <p:cNvPr id="4" name="图片 3" descr="3cdb0d35bb1656b58786c3cdce16dd63"/>
          <p:cNvPicPr>
            <a:picLocks noChangeAspect="1"/>
          </p:cNvPicPr>
          <p:nvPr/>
        </p:nvPicPr>
        <p:blipFill>
          <a:blip r:embed="rId6"/>
          <a:srcRect l="18339" t="7560" r="16158" b="9537"/>
          <a:stretch>
            <a:fillRect/>
          </a:stretch>
        </p:blipFill>
        <p:spPr>
          <a:xfrm>
            <a:off x="0" y="4785360"/>
            <a:ext cx="1904365" cy="1650365"/>
          </a:xfrm>
          <a:prstGeom prst="rect">
            <a:avLst/>
          </a:prstGeom>
        </p:spPr>
      </p:pic>
      <p:pic>
        <p:nvPicPr>
          <p:cNvPr id="5" name="图片 4" descr="f2c1e713737aa8c1d5c4dc8369378a55"/>
          <p:cNvPicPr>
            <a:picLocks noChangeAspect="1"/>
          </p:cNvPicPr>
          <p:nvPr/>
        </p:nvPicPr>
        <p:blipFill>
          <a:blip r:embed="rId7"/>
          <a:srcRect l="17860" t="35000" b="14205"/>
          <a:stretch>
            <a:fillRect/>
          </a:stretch>
        </p:blipFill>
        <p:spPr>
          <a:xfrm>
            <a:off x="128905" y="706755"/>
            <a:ext cx="2978785" cy="3512185"/>
          </a:xfrm>
          <a:prstGeom prst="rect">
            <a:avLst/>
          </a:prstGeom>
        </p:spPr>
      </p:pic>
      <p:pic>
        <p:nvPicPr>
          <p:cNvPr id="206" name="内容占位符 205" descr="1eb7e89ef963f5f9539eca125143dbb0"/>
          <p:cNvPicPr>
            <a:picLocks noChangeAspect="1"/>
          </p:cNvPicPr>
          <p:nvPr>
            <p:ph idx="4294967295"/>
          </p:nvPr>
        </p:nvPicPr>
        <p:blipFill>
          <a:blip r:embed="rId8"/>
          <a:stretch>
            <a:fillRect/>
          </a:stretch>
        </p:blipFill>
        <p:spPr>
          <a:xfrm>
            <a:off x="9650095" y="4785360"/>
            <a:ext cx="20574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" name="图片 203"/>
          <p:cNvPicPr>
            <a:picLocks noChangeAspect="1"/>
          </p:cNvPicPr>
          <p:nvPr/>
        </p:nvPicPr>
        <p:blipFill>
          <a:blip r:embed="rId9"/>
          <a:srcRect l="2507" t="6368" r="66994" b="37163"/>
          <a:stretch>
            <a:fillRect/>
          </a:stretch>
        </p:blipFill>
        <p:spPr>
          <a:xfrm>
            <a:off x="1772285" y="5264785"/>
            <a:ext cx="1036320" cy="1171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" name="文本框 19"/>
          <p:cNvSpPr txBox="1"/>
          <p:nvPr/>
        </p:nvSpPr>
        <p:spPr>
          <a:xfrm rot="20220000">
            <a:off x="7047230" y="3901440"/>
            <a:ext cx="2345690" cy="583565"/>
          </a:xfrm>
          <a:prstGeom prst="rect">
            <a:avLst/>
          </a:prstGeom>
          <a:noFill/>
          <a:ln>
            <a:solidFill>
              <a:srgbClr val="009900"/>
            </a:solidFill>
          </a:ln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p>
            <a:r>
              <a:rPr lang="zh-CN" altLang="en-US" sz="3200">
                <a:solidFill>
                  <a:srgbClr val="000000"/>
                </a:solidFill>
                <a:effectLst/>
                <a:latin typeface="Arial" panose="020B0604020202020204" pitchFamily="34" charset="0"/>
                <a:ea typeface="汉仪粗简黑简" panose="00020600040101010101" charset="-122"/>
              </a:rPr>
              <a:t>银行已记账</a:t>
            </a:r>
            <a:endParaRPr lang="zh-CN" altLang="en-US" sz="3200">
              <a:solidFill>
                <a:srgbClr val="000000"/>
              </a:solidFill>
              <a:effectLst/>
              <a:latin typeface="Arial" panose="020B0604020202020204" pitchFamily="34" charset="0"/>
              <a:ea typeface="汉仪粗简黑简" panose="00020600040101010101" charset="-122"/>
            </a:endParaRPr>
          </a:p>
        </p:txBody>
      </p:sp>
      <p:sp>
        <p:nvSpPr>
          <p:cNvPr id="21" name="圆角矩形标注 20"/>
          <p:cNvSpPr/>
          <p:nvPr>
            <p:custDataLst>
              <p:tags r:id="rId10"/>
            </p:custDataLst>
          </p:nvPr>
        </p:nvSpPr>
        <p:spPr>
          <a:xfrm rot="10800000">
            <a:off x="7171055" y="5379085"/>
            <a:ext cx="2399665" cy="952500"/>
          </a:xfrm>
          <a:prstGeom prst="wedgeRoundRectCallout">
            <a:avLst>
              <a:gd name="adj1" fmla="val -26947"/>
              <a:gd name="adj2" fmla="val 145400"/>
              <a:gd name="adj3" fmla="val 16667"/>
            </a:avLst>
          </a:prstGeom>
          <a:noFill/>
          <a:ln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/>
          <a:p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dk1"/>
              </a:solidFill>
              <a:effectLst/>
              <a:latin typeface="汉仪正圆-35S" charset="0"/>
              <a:cs typeface="汉仪正圆-35S" charset="0"/>
            </a:endParaRPr>
          </a:p>
        </p:txBody>
      </p:sp>
      <p:sp>
        <p:nvSpPr>
          <p:cNvPr id="26" name="文本框 25"/>
          <p:cNvSpPr txBox="1"/>
          <p:nvPr>
            <p:custDataLst>
              <p:tags r:id="rId11"/>
            </p:custDataLst>
          </p:nvPr>
        </p:nvSpPr>
        <p:spPr>
          <a:xfrm>
            <a:off x="7171055" y="5379085"/>
            <a:ext cx="2399665" cy="95313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280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汉仪粗简黑简" panose="00020600040101010101" charset="-122"/>
              </a:rPr>
              <a:t>银行收款已记</a:t>
            </a:r>
            <a:endParaRPr lang="zh-CN" altLang="en-US" sz="2800">
              <a:solidFill>
                <a:schemeClr val="dk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汉仪粗简黑简" panose="00020600040101010101" charset="-122"/>
            </a:endParaRPr>
          </a:p>
          <a:p>
            <a:r>
              <a:rPr lang="zh-CN" altLang="en-US" sz="280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汉仪粗简黑简" panose="00020600040101010101" charset="-122"/>
              </a:rPr>
              <a:t>银行付款已记</a:t>
            </a:r>
            <a:endParaRPr lang="zh-CN" altLang="en-US" sz="2800">
              <a:solidFill>
                <a:schemeClr val="dk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汉仪粗简黑简" panose="00020600040101010101" charset="-122"/>
            </a:endParaRPr>
          </a:p>
        </p:txBody>
      </p:sp>
      <p:sp>
        <p:nvSpPr>
          <p:cNvPr id="124" name="矩形 123"/>
          <p:cNvSpPr/>
          <p:nvPr>
            <p:custDataLst>
              <p:tags r:id="rId12"/>
            </p:custDataLst>
          </p:nvPr>
        </p:nvSpPr>
        <p:spPr>
          <a:xfrm>
            <a:off x="354330" y="3825240"/>
            <a:ext cx="2280920" cy="970280"/>
          </a:xfrm>
          <a:prstGeom prst="rect">
            <a:avLst/>
          </a:prstGeom>
          <a:solidFill>
            <a:srgbClr val="484D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lt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23" name="矩形 122"/>
          <p:cNvSpPr/>
          <p:nvPr>
            <p:custDataLst>
              <p:tags r:id="rId13"/>
            </p:custDataLst>
          </p:nvPr>
        </p:nvSpPr>
        <p:spPr>
          <a:xfrm>
            <a:off x="337185" y="3797300"/>
            <a:ext cx="2315845" cy="1025525"/>
          </a:xfrm>
          <a:prstGeom prst="rect">
            <a:avLst/>
          </a:prstGeom>
          <a:noFill/>
          <a:ln w="28575">
            <a:solidFill>
              <a:srgbClr val="4AA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lt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29" name="Freeform 5"/>
          <p:cNvSpPr/>
          <p:nvPr>
            <p:custDataLst>
              <p:tags r:id="rId14"/>
            </p:custDataLst>
          </p:nvPr>
        </p:nvSpPr>
        <p:spPr bwMode="auto">
          <a:xfrm>
            <a:off x="508000" y="3938270"/>
            <a:ext cx="944880" cy="455930"/>
          </a:xfrm>
          <a:custGeom>
            <a:avLst/>
            <a:gdLst>
              <a:gd name="T0" fmla="*/ 1306 w 1306"/>
              <a:gd name="T1" fmla="*/ 7 h 619"/>
              <a:gd name="T2" fmla="*/ 1306 w 1306"/>
              <a:gd name="T3" fmla="*/ 612 h 619"/>
              <a:gd name="T4" fmla="*/ 1298 w 1306"/>
              <a:gd name="T5" fmla="*/ 619 h 619"/>
              <a:gd name="T6" fmla="*/ 7 w 1306"/>
              <a:gd name="T7" fmla="*/ 619 h 619"/>
              <a:gd name="T8" fmla="*/ 0 w 1306"/>
              <a:gd name="T9" fmla="*/ 612 h 619"/>
              <a:gd name="T10" fmla="*/ 0 w 1306"/>
              <a:gd name="T11" fmla="*/ 7 h 619"/>
              <a:gd name="T12" fmla="*/ 7 w 1306"/>
              <a:gd name="T13" fmla="*/ 0 h 619"/>
              <a:gd name="T14" fmla="*/ 1298 w 1306"/>
              <a:gd name="T15" fmla="*/ 0 h 619"/>
              <a:gd name="T16" fmla="*/ 1306 w 1306"/>
              <a:gd name="T17" fmla="*/ 7 h 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06" h="619">
                <a:moveTo>
                  <a:pt x="1306" y="7"/>
                </a:moveTo>
                <a:cubicBezTo>
                  <a:pt x="1306" y="612"/>
                  <a:pt x="1306" y="612"/>
                  <a:pt x="1306" y="612"/>
                </a:cubicBezTo>
                <a:cubicBezTo>
                  <a:pt x="1306" y="616"/>
                  <a:pt x="1302" y="619"/>
                  <a:pt x="1298" y="619"/>
                </a:cubicBezTo>
                <a:cubicBezTo>
                  <a:pt x="7" y="619"/>
                  <a:pt x="7" y="619"/>
                  <a:pt x="7" y="619"/>
                </a:cubicBezTo>
                <a:cubicBezTo>
                  <a:pt x="3" y="619"/>
                  <a:pt x="0" y="616"/>
                  <a:pt x="0" y="612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298" y="0"/>
                  <a:pt x="1298" y="0"/>
                  <a:pt x="1298" y="0"/>
                </a:cubicBezTo>
                <a:cubicBezTo>
                  <a:pt x="1302" y="0"/>
                  <a:pt x="1306" y="3"/>
                  <a:pt x="1306" y="7"/>
                </a:cubicBezTo>
              </a:path>
            </a:pathLst>
          </a:cu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30" name="Freeform 6"/>
          <p:cNvSpPr/>
          <p:nvPr>
            <p:custDataLst>
              <p:tags r:id="rId15"/>
            </p:custDataLst>
          </p:nvPr>
        </p:nvSpPr>
        <p:spPr bwMode="auto">
          <a:xfrm>
            <a:off x="513715" y="3943350"/>
            <a:ext cx="933450" cy="445770"/>
          </a:xfrm>
          <a:custGeom>
            <a:avLst/>
            <a:gdLst>
              <a:gd name="T0" fmla="*/ 1282 w 1290"/>
              <a:gd name="T1" fmla="*/ 0 h 605"/>
              <a:gd name="T2" fmla="*/ 7 w 1290"/>
              <a:gd name="T3" fmla="*/ 0 h 605"/>
              <a:gd name="T4" fmla="*/ 0 w 1290"/>
              <a:gd name="T5" fmla="*/ 8 h 605"/>
              <a:gd name="T6" fmla="*/ 0 w 1290"/>
              <a:gd name="T7" fmla="*/ 598 h 605"/>
              <a:gd name="T8" fmla="*/ 7 w 1290"/>
              <a:gd name="T9" fmla="*/ 605 h 605"/>
              <a:gd name="T10" fmla="*/ 1282 w 1290"/>
              <a:gd name="T11" fmla="*/ 605 h 605"/>
              <a:gd name="T12" fmla="*/ 1290 w 1290"/>
              <a:gd name="T13" fmla="*/ 598 h 605"/>
              <a:gd name="T14" fmla="*/ 1290 w 1290"/>
              <a:gd name="T15" fmla="*/ 8 h 605"/>
              <a:gd name="T16" fmla="*/ 1282 w 1290"/>
              <a:gd name="T17" fmla="*/ 0 h 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90" h="605">
                <a:moveTo>
                  <a:pt x="1282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4"/>
                  <a:pt x="0" y="8"/>
                </a:cubicBezTo>
                <a:cubicBezTo>
                  <a:pt x="0" y="598"/>
                  <a:pt x="0" y="598"/>
                  <a:pt x="0" y="598"/>
                </a:cubicBezTo>
                <a:cubicBezTo>
                  <a:pt x="0" y="602"/>
                  <a:pt x="3" y="605"/>
                  <a:pt x="7" y="605"/>
                </a:cubicBezTo>
                <a:cubicBezTo>
                  <a:pt x="1282" y="605"/>
                  <a:pt x="1282" y="605"/>
                  <a:pt x="1282" y="605"/>
                </a:cubicBezTo>
                <a:cubicBezTo>
                  <a:pt x="1287" y="605"/>
                  <a:pt x="1290" y="602"/>
                  <a:pt x="1290" y="598"/>
                </a:cubicBezTo>
                <a:cubicBezTo>
                  <a:pt x="1290" y="8"/>
                  <a:pt x="1290" y="8"/>
                  <a:pt x="1290" y="8"/>
                </a:cubicBezTo>
                <a:cubicBezTo>
                  <a:pt x="1290" y="4"/>
                  <a:pt x="1287" y="0"/>
                  <a:pt x="1282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31" name="Freeform 7"/>
          <p:cNvSpPr/>
          <p:nvPr>
            <p:custDataLst>
              <p:tags r:id="rId16"/>
            </p:custDataLst>
          </p:nvPr>
        </p:nvSpPr>
        <p:spPr bwMode="auto">
          <a:xfrm>
            <a:off x="494665" y="4278630"/>
            <a:ext cx="27305" cy="36830"/>
          </a:xfrm>
          <a:custGeom>
            <a:avLst/>
            <a:gdLst>
              <a:gd name="T0" fmla="*/ 2 w 38"/>
              <a:gd name="T1" fmla="*/ 32 h 50"/>
              <a:gd name="T2" fmla="*/ 2 w 38"/>
              <a:gd name="T3" fmla="*/ 22 h 50"/>
              <a:gd name="T4" fmla="*/ 8 w 38"/>
              <a:gd name="T5" fmla="*/ 4 h 50"/>
              <a:gd name="T6" fmla="*/ 36 w 38"/>
              <a:gd name="T7" fmla="*/ 22 h 50"/>
              <a:gd name="T8" fmla="*/ 15 w 38"/>
              <a:gd name="T9" fmla="*/ 43 h 50"/>
              <a:gd name="T10" fmla="*/ 2 w 38"/>
              <a:gd name="T11" fmla="*/ 32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" h="50">
                <a:moveTo>
                  <a:pt x="2" y="32"/>
                </a:moveTo>
                <a:cubicBezTo>
                  <a:pt x="2" y="32"/>
                  <a:pt x="1" y="25"/>
                  <a:pt x="2" y="22"/>
                </a:cubicBezTo>
                <a:cubicBezTo>
                  <a:pt x="3" y="17"/>
                  <a:pt x="1" y="8"/>
                  <a:pt x="8" y="4"/>
                </a:cubicBezTo>
                <a:cubicBezTo>
                  <a:pt x="15" y="0"/>
                  <a:pt x="34" y="17"/>
                  <a:pt x="36" y="22"/>
                </a:cubicBezTo>
                <a:cubicBezTo>
                  <a:pt x="38" y="27"/>
                  <a:pt x="30" y="36"/>
                  <a:pt x="15" y="43"/>
                </a:cubicBezTo>
                <a:cubicBezTo>
                  <a:pt x="0" y="50"/>
                  <a:pt x="2" y="32"/>
                  <a:pt x="2" y="32"/>
                </a:cubicBezTo>
                <a:close/>
              </a:path>
            </a:pathLst>
          </a:custGeom>
          <a:solidFill>
            <a:srgbClr val="EEA8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32" name="Freeform 8"/>
          <p:cNvSpPr/>
          <p:nvPr>
            <p:custDataLst>
              <p:tags r:id="rId17"/>
            </p:custDataLst>
          </p:nvPr>
        </p:nvSpPr>
        <p:spPr bwMode="auto">
          <a:xfrm>
            <a:off x="498475" y="4254500"/>
            <a:ext cx="41275" cy="54610"/>
          </a:xfrm>
          <a:custGeom>
            <a:avLst/>
            <a:gdLst>
              <a:gd name="T0" fmla="*/ 0 w 57"/>
              <a:gd name="T1" fmla="*/ 39 h 74"/>
              <a:gd name="T2" fmla="*/ 15 w 57"/>
              <a:gd name="T3" fmla="*/ 19 h 74"/>
              <a:gd name="T4" fmla="*/ 36 w 57"/>
              <a:gd name="T5" fmla="*/ 2 h 74"/>
              <a:gd name="T6" fmla="*/ 23 w 57"/>
              <a:gd name="T7" fmla="*/ 21 h 74"/>
              <a:gd name="T8" fmla="*/ 19 w 57"/>
              <a:gd name="T9" fmla="*/ 29 h 74"/>
              <a:gd name="T10" fmla="*/ 27 w 57"/>
              <a:gd name="T11" fmla="*/ 21 h 74"/>
              <a:gd name="T12" fmla="*/ 49 w 57"/>
              <a:gd name="T13" fmla="*/ 5 h 74"/>
              <a:gd name="T14" fmla="*/ 49 w 57"/>
              <a:gd name="T15" fmla="*/ 11 h 74"/>
              <a:gd name="T16" fmla="*/ 52 w 57"/>
              <a:gd name="T17" fmla="*/ 11 h 74"/>
              <a:gd name="T18" fmla="*/ 40 w 57"/>
              <a:gd name="T19" fmla="*/ 36 h 74"/>
              <a:gd name="T20" fmla="*/ 48 w 57"/>
              <a:gd name="T21" fmla="*/ 33 h 74"/>
              <a:gd name="T22" fmla="*/ 25 w 57"/>
              <a:gd name="T23" fmla="*/ 65 h 74"/>
              <a:gd name="T24" fmla="*/ 0 w 57"/>
              <a:gd name="T25" fmla="*/ 39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7" h="74">
                <a:moveTo>
                  <a:pt x="0" y="39"/>
                </a:moveTo>
                <a:cubicBezTo>
                  <a:pt x="0" y="39"/>
                  <a:pt x="7" y="29"/>
                  <a:pt x="15" y="19"/>
                </a:cubicBezTo>
                <a:cubicBezTo>
                  <a:pt x="23" y="10"/>
                  <a:pt x="34" y="0"/>
                  <a:pt x="36" y="2"/>
                </a:cubicBezTo>
                <a:cubicBezTo>
                  <a:pt x="39" y="5"/>
                  <a:pt x="30" y="12"/>
                  <a:pt x="23" y="21"/>
                </a:cubicBezTo>
                <a:cubicBezTo>
                  <a:pt x="16" y="30"/>
                  <a:pt x="19" y="29"/>
                  <a:pt x="19" y="29"/>
                </a:cubicBezTo>
                <a:cubicBezTo>
                  <a:pt x="19" y="29"/>
                  <a:pt x="18" y="29"/>
                  <a:pt x="27" y="21"/>
                </a:cubicBezTo>
                <a:cubicBezTo>
                  <a:pt x="37" y="13"/>
                  <a:pt x="47" y="4"/>
                  <a:pt x="49" y="5"/>
                </a:cubicBezTo>
                <a:cubicBezTo>
                  <a:pt x="51" y="7"/>
                  <a:pt x="51" y="8"/>
                  <a:pt x="49" y="11"/>
                </a:cubicBezTo>
                <a:cubicBezTo>
                  <a:pt x="51" y="10"/>
                  <a:pt x="51" y="10"/>
                  <a:pt x="52" y="11"/>
                </a:cubicBezTo>
                <a:cubicBezTo>
                  <a:pt x="57" y="15"/>
                  <a:pt x="45" y="30"/>
                  <a:pt x="40" y="36"/>
                </a:cubicBezTo>
                <a:cubicBezTo>
                  <a:pt x="44" y="31"/>
                  <a:pt x="47" y="28"/>
                  <a:pt x="48" y="33"/>
                </a:cubicBezTo>
                <a:cubicBezTo>
                  <a:pt x="49" y="37"/>
                  <a:pt x="31" y="58"/>
                  <a:pt x="25" y="65"/>
                </a:cubicBezTo>
                <a:cubicBezTo>
                  <a:pt x="19" y="74"/>
                  <a:pt x="0" y="39"/>
                  <a:pt x="0" y="39"/>
                </a:cubicBezTo>
                <a:close/>
              </a:path>
            </a:pathLst>
          </a:custGeom>
          <a:solidFill>
            <a:srgbClr val="EEA8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33" name="Freeform 9"/>
          <p:cNvSpPr/>
          <p:nvPr>
            <p:custDataLst>
              <p:tags r:id="rId18"/>
            </p:custDataLst>
          </p:nvPr>
        </p:nvSpPr>
        <p:spPr bwMode="auto">
          <a:xfrm>
            <a:off x="305435" y="4801870"/>
            <a:ext cx="82550" cy="35560"/>
          </a:xfrm>
          <a:custGeom>
            <a:avLst/>
            <a:gdLst>
              <a:gd name="T0" fmla="*/ 39 w 114"/>
              <a:gd name="T1" fmla="*/ 6 h 48"/>
              <a:gd name="T2" fmla="*/ 66 w 114"/>
              <a:gd name="T3" fmla="*/ 21 h 48"/>
              <a:gd name="T4" fmla="*/ 111 w 114"/>
              <a:gd name="T5" fmla="*/ 29 h 48"/>
              <a:gd name="T6" fmla="*/ 107 w 114"/>
              <a:gd name="T7" fmla="*/ 43 h 48"/>
              <a:gd name="T8" fmla="*/ 49 w 114"/>
              <a:gd name="T9" fmla="*/ 45 h 48"/>
              <a:gd name="T10" fmla="*/ 6 w 114"/>
              <a:gd name="T11" fmla="*/ 45 h 48"/>
              <a:gd name="T12" fmla="*/ 6 w 114"/>
              <a:gd name="T13" fmla="*/ 7 h 48"/>
              <a:gd name="T14" fmla="*/ 39 w 114"/>
              <a:gd name="T15" fmla="*/ 6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4" h="48">
                <a:moveTo>
                  <a:pt x="39" y="6"/>
                </a:moveTo>
                <a:cubicBezTo>
                  <a:pt x="39" y="6"/>
                  <a:pt x="58" y="17"/>
                  <a:pt x="66" y="21"/>
                </a:cubicBezTo>
                <a:cubicBezTo>
                  <a:pt x="75" y="25"/>
                  <a:pt x="107" y="26"/>
                  <a:pt x="111" y="29"/>
                </a:cubicBezTo>
                <a:cubicBezTo>
                  <a:pt x="114" y="32"/>
                  <a:pt x="113" y="42"/>
                  <a:pt x="107" y="43"/>
                </a:cubicBezTo>
                <a:cubicBezTo>
                  <a:pt x="102" y="44"/>
                  <a:pt x="62" y="48"/>
                  <a:pt x="49" y="45"/>
                </a:cubicBezTo>
                <a:cubicBezTo>
                  <a:pt x="36" y="42"/>
                  <a:pt x="11" y="47"/>
                  <a:pt x="6" y="45"/>
                </a:cubicBezTo>
                <a:cubicBezTo>
                  <a:pt x="0" y="43"/>
                  <a:pt x="4" y="14"/>
                  <a:pt x="6" y="7"/>
                </a:cubicBezTo>
                <a:cubicBezTo>
                  <a:pt x="8" y="0"/>
                  <a:pt x="39" y="6"/>
                  <a:pt x="39" y="6"/>
                </a:cubicBezTo>
                <a:close/>
              </a:path>
            </a:pathLst>
          </a:custGeom>
          <a:solidFill>
            <a:srgbClr val="1819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34" name="Freeform 10"/>
          <p:cNvSpPr/>
          <p:nvPr>
            <p:custDataLst>
              <p:tags r:id="rId19"/>
            </p:custDataLst>
          </p:nvPr>
        </p:nvSpPr>
        <p:spPr bwMode="auto">
          <a:xfrm>
            <a:off x="310515" y="4798060"/>
            <a:ext cx="24765" cy="12700"/>
          </a:xfrm>
          <a:custGeom>
            <a:avLst/>
            <a:gdLst>
              <a:gd name="T0" fmla="*/ 34 w 34"/>
              <a:gd name="T1" fmla="*/ 0 h 17"/>
              <a:gd name="T2" fmla="*/ 32 w 34"/>
              <a:gd name="T3" fmla="*/ 12 h 17"/>
              <a:gd name="T4" fmla="*/ 0 w 34"/>
              <a:gd name="T5" fmla="*/ 13 h 17"/>
              <a:gd name="T6" fmla="*/ 2 w 34"/>
              <a:gd name="T7" fmla="*/ 0 h 17"/>
              <a:gd name="T8" fmla="*/ 34 w 34"/>
              <a:gd name="T9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17">
                <a:moveTo>
                  <a:pt x="34" y="0"/>
                </a:moveTo>
                <a:cubicBezTo>
                  <a:pt x="32" y="12"/>
                  <a:pt x="32" y="12"/>
                  <a:pt x="32" y="12"/>
                </a:cubicBezTo>
                <a:cubicBezTo>
                  <a:pt x="32" y="12"/>
                  <a:pt x="8" y="17"/>
                  <a:pt x="0" y="13"/>
                </a:cubicBezTo>
                <a:cubicBezTo>
                  <a:pt x="2" y="0"/>
                  <a:pt x="2" y="0"/>
                  <a:pt x="2" y="0"/>
                </a:cubicBezTo>
                <a:lnTo>
                  <a:pt x="34" y="0"/>
                </a:lnTo>
                <a:close/>
              </a:path>
            </a:pathLst>
          </a:custGeom>
          <a:solidFill>
            <a:srgbClr val="2224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35" name="Freeform 11"/>
          <p:cNvSpPr/>
          <p:nvPr>
            <p:custDataLst>
              <p:tags r:id="rId20"/>
            </p:custDataLst>
          </p:nvPr>
        </p:nvSpPr>
        <p:spPr bwMode="auto">
          <a:xfrm>
            <a:off x="307340" y="4446270"/>
            <a:ext cx="99060" cy="354330"/>
          </a:xfrm>
          <a:custGeom>
            <a:avLst/>
            <a:gdLst>
              <a:gd name="T0" fmla="*/ 137 w 137"/>
              <a:gd name="T1" fmla="*/ 65 h 481"/>
              <a:gd name="T2" fmla="*/ 134 w 137"/>
              <a:gd name="T3" fmla="*/ 110 h 481"/>
              <a:gd name="T4" fmla="*/ 133 w 137"/>
              <a:gd name="T5" fmla="*/ 123 h 481"/>
              <a:gd name="T6" fmla="*/ 128 w 137"/>
              <a:gd name="T7" fmla="*/ 172 h 481"/>
              <a:gd name="T8" fmla="*/ 111 w 137"/>
              <a:gd name="T9" fmla="*/ 255 h 481"/>
              <a:gd name="T10" fmla="*/ 111 w 137"/>
              <a:gd name="T11" fmla="*/ 255 h 481"/>
              <a:gd name="T12" fmla="*/ 104 w 137"/>
              <a:gd name="T13" fmla="*/ 275 h 481"/>
              <a:gd name="T14" fmla="*/ 98 w 137"/>
              <a:gd name="T15" fmla="*/ 288 h 481"/>
              <a:gd name="T16" fmla="*/ 48 w 137"/>
              <a:gd name="T17" fmla="*/ 481 h 481"/>
              <a:gd name="T18" fmla="*/ 0 w 137"/>
              <a:gd name="T19" fmla="*/ 481 h 481"/>
              <a:gd name="T20" fmla="*/ 21 w 137"/>
              <a:gd name="T21" fmla="*/ 333 h 481"/>
              <a:gd name="T22" fmla="*/ 48 w 137"/>
              <a:gd name="T23" fmla="*/ 223 h 481"/>
              <a:gd name="T24" fmla="*/ 41 w 137"/>
              <a:gd name="T25" fmla="*/ 139 h 481"/>
              <a:gd name="T26" fmla="*/ 56 w 137"/>
              <a:gd name="T27" fmla="*/ 14 h 481"/>
              <a:gd name="T28" fmla="*/ 137 w 137"/>
              <a:gd name="T29" fmla="*/ 65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7" h="481">
                <a:moveTo>
                  <a:pt x="137" y="65"/>
                </a:moveTo>
                <a:cubicBezTo>
                  <a:pt x="137" y="73"/>
                  <a:pt x="136" y="91"/>
                  <a:pt x="134" y="110"/>
                </a:cubicBezTo>
                <a:cubicBezTo>
                  <a:pt x="133" y="114"/>
                  <a:pt x="133" y="119"/>
                  <a:pt x="133" y="123"/>
                </a:cubicBezTo>
                <a:cubicBezTo>
                  <a:pt x="130" y="149"/>
                  <a:pt x="128" y="172"/>
                  <a:pt x="128" y="172"/>
                </a:cubicBezTo>
                <a:cubicBezTo>
                  <a:pt x="124" y="193"/>
                  <a:pt x="118" y="228"/>
                  <a:pt x="111" y="255"/>
                </a:cubicBezTo>
                <a:cubicBezTo>
                  <a:pt x="111" y="255"/>
                  <a:pt x="111" y="255"/>
                  <a:pt x="111" y="255"/>
                </a:cubicBezTo>
                <a:cubicBezTo>
                  <a:pt x="109" y="263"/>
                  <a:pt x="107" y="270"/>
                  <a:pt x="104" y="275"/>
                </a:cubicBezTo>
                <a:cubicBezTo>
                  <a:pt x="102" y="281"/>
                  <a:pt x="100" y="285"/>
                  <a:pt x="98" y="288"/>
                </a:cubicBezTo>
                <a:cubicBezTo>
                  <a:pt x="83" y="307"/>
                  <a:pt x="48" y="481"/>
                  <a:pt x="48" y="481"/>
                </a:cubicBezTo>
                <a:cubicBezTo>
                  <a:pt x="0" y="481"/>
                  <a:pt x="0" y="481"/>
                  <a:pt x="0" y="481"/>
                </a:cubicBezTo>
                <a:cubicBezTo>
                  <a:pt x="0" y="481"/>
                  <a:pt x="10" y="363"/>
                  <a:pt x="21" y="333"/>
                </a:cubicBezTo>
                <a:cubicBezTo>
                  <a:pt x="33" y="300"/>
                  <a:pt x="53" y="255"/>
                  <a:pt x="48" y="223"/>
                </a:cubicBezTo>
                <a:cubicBezTo>
                  <a:pt x="45" y="203"/>
                  <a:pt x="41" y="139"/>
                  <a:pt x="41" y="139"/>
                </a:cubicBezTo>
                <a:cubicBezTo>
                  <a:pt x="41" y="139"/>
                  <a:pt x="37" y="67"/>
                  <a:pt x="56" y="14"/>
                </a:cubicBezTo>
                <a:cubicBezTo>
                  <a:pt x="60" y="0"/>
                  <a:pt x="137" y="65"/>
                  <a:pt x="137" y="65"/>
                </a:cubicBezTo>
                <a:close/>
              </a:path>
            </a:pathLst>
          </a:custGeom>
          <a:solidFill>
            <a:srgbClr val="292C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36" name="Freeform 12"/>
          <p:cNvSpPr/>
          <p:nvPr>
            <p:custDataLst>
              <p:tags r:id="rId21"/>
            </p:custDataLst>
          </p:nvPr>
        </p:nvSpPr>
        <p:spPr bwMode="auto">
          <a:xfrm>
            <a:off x="403225" y="4805045"/>
            <a:ext cx="81915" cy="36195"/>
          </a:xfrm>
          <a:custGeom>
            <a:avLst/>
            <a:gdLst>
              <a:gd name="T0" fmla="*/ 39 w 113"/>
              <a:gd name="T1" fmla="*/ 7 h 49"/>
              <a:gd name="T2" fmla="*/ 66 w 113"/>
              <a:gd name="T3" fmla="*/ 22 h 49"/>
              <a:gd name="T4" fmla="*/ 110 w 113"/>
              <a:gd name="T5" fmla="*/ 31 h 49"/>
              <a:gd name="T6" fmla="*/ 107 w 113"/>
              <a:gd name="T7" fmla="*/ 44 h 49"/>
              <a:gd name="T8" fmla="*/ 49 w 113"/>
              <a:gd name="T9" fmla="*/ 45 h 49"/>
              <a:gd name="T10" fmla="*/ 5 w 113"/>
              <a:gd name="T11" fmla="*/ 45 h 49"/>
              <a:gd name="T12" fmla="*/ 6 w 113"/>
              <a:gd name="T13" fmla="*/ 7 h 49"/>
              <a:gd name="T14" fmla="*/ 39 w 113"/>
              <a:gd name="T15" fmla="*/ 7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3" h="49">
                <a:moveTo>
                  <a:pt x="39" y="7"/>
                </a:moveTo>
                <a:cubicBezTo>
                  <a:pt x="39" y="7"/>
                  <a:pt x="58" y="18"/>
                  <a:pt x="66" y="22"/>
                </a:cubicBezTo>
                <a:cubicBezTo>
                  <a:pt x="75" y="26"/>
                  <a:pt x="107" y="28"/>
                  <a:pt x="110" y="31"/>
                </a:cubicBezTo>
                <a:cubicBezTo>
                  <a:pt x="113" y="34"/>
                  <a:pt x="112" y="44"/>
                  <a:pt x="107" y="44"/>
                </a:cubicBezTo>
                <a:cubicBezTo>
                  <a:pt x="101" y="45"/>
                  <a:pt x="62" y="49"/>
                  <a:pt x="49" y="45"/>
                </a:cubicBezTo>
                <a:cubicBezTo>
                  <a:pt x="35" y="42"/>
                  <a:pt x="11" y="47"/>
                  <a:pt x="5" y="45"/>
                </a:cubicBezTo>
                <a:cubicBezTo>
                  <a:pt x="0" y="43"/>
                  <a:pt x="4" y="14"/>
                  <a:pt x="6" y="7"/>
                </a:cubicBezTo>
                <a:cubicBezTo>
                  <a:pt x="8" y="0"/>
                  <a:pt x="39" y="7"/>
                  <a:pt x="39" y="7"/>
                </a:cubicBezTo>
                <a:close/>
              </a:path>
            </a:pathLst>
          </a:custGeom>
          <a:solidFill>
            <a:srgbClr val="1819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37" name="Freeform 13"/>
          <p:cNvSpPr/>
          <p:nvPr>
            <p:custDataLst>
              <p:tags r:id="rId22"/>
            </p:custDataLst>
          </p:nvPr>
        </p:nvSpPr>
        <p:spPr bwMode="auto">
          <a:xfrm>
            <a:off x="408305" y="4801235"/>
            <a:ext cx="24765" cy="12700"/>
          </a:xfrm>
          <a:custGeom>
            <a:avLst/>
            <a:gdLst>
              <a:gd name="T0" fmla="*/ 34 w 34"/>
              <a:gd name="T1" fmla="*/ 0 h 17"/>
              <a:gd name="T2" fmla="*/ 32 w 34"/>
              <a:gd name="T3" fmla="*/ 13 h 17"/>
              <a:gd name="T4" fmla="*/ 0 w 34"/>
              <a:gd name="T5" fmla="*/ 13 h 17"/>
              <a:gd name="T6" fmla="*/ 2 w 34"/>
              <a:gd name="T7" fmla="*/ 0 h 17"/>
              <a:gd name="T8" fmla="*/ 34 w 34"/>
              <a:gd name="T9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17">
                <a:moveTo>
                  <a:pt x="34" y="0"/>
                </a:moveTo>
                <a:cubicBezTo>
                  <a:pt x="32" y="13"/>
                  <a:pt x="32" y="13"/>
                  <a:pt x="32" y="13"/>
                </a:cubicBezTo>
                <a:cubicBezTo>
                  <a:pt x="32" y="13"/>
                  <a:pt x="8" y="17"/>
                  <a:pt x="0" y="13"/>
                </a:cubicBezTo>
                <a:cubicBezTo>
                  <a:pt x="2" y="0"/>
                  <a:pt x="2" y="0"/>
                  <a:pt x="2" y="0"/>
                </a:cubicBezTo>
                <a:lnTo>
                  <a:pt x="34" y="0"/>
                </a:lnTo>
                <a:close/>
              </a:path>
            </a:pathLst>
          </a:custGeom>
          <a:solidFill>
            <a:srgbClr val="2224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38" name="Freeform 14"/>
          <p:cNvSpPr/>
          <p:nvPr>
            <p:custDataLst>
              <p:tags r:id="rId23"/>
            </p:custDataLst>
          </p:nvPr>
        </p:nvSpPr>
        <p:spPr bwMode="auto">
          <a:xfrm>
            <a:off x="353060" y="4451350"/>
            <a:ext cx="86995" cy="353695"/>
          </a:xfrm>
          <a:custGeom>
            <a:avLst/>
            <a:gdLst>
              <a:gd name="T0" fmla="*/ 53 w 120"/>
              <a:gd name="T1" fmla="*/ 302 h 480"/>
              <a:gd name="T2" fmla="*/ 38 w 120"/>
              <a:gd name="T3" fmla="*/ 216 h 480"/>
              <a:gd name="T4" fmla="*/ 23 w 120"/>
              <a:gd name="T5" fmla="*/ 139 h 480"/>
              <a:gd name="T6" fmla="*/ 5 w 120"/>
              <a:gd name="T7" fmla="*/ 14 h 480"/>
              <a:gd name="T8" fmla="*/ 93 w 120"/>
              <a:gd name="T9" fmla="*/ 35 h 480"/>
              <a:gd name="T10" fmla="*/ 103 w 120"/>
              <a:gd name="T11" fmla="*/ 88 h 480"/>
              <a:gd name="T12" fmla="*/ 110 w 120"/>
              <a:gd name="T13" fmla="*/ 267 h 480"/>
              <a:gd name="T14" fmla="*/ 120 w 120"/>
              <a:gd name="T15" fmla="*/ 480 h 480"/>
              <a:gd name="T16" fmla="*/ 71 w 120"/>
              <a:gd name="T17" fmla="*/ 480 h 480"/>
              <a:gd name="T18" fmla="*/ 57 w 120"/>
              <a:gd name="T19" fmla="*/ 371 h 480"/>
              <a:gd name="T20" fmla="*/ 53 w 120"/>
              <a:gd name="T21" fmla="*/ 302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0" h="480">
                <a:moveTo>
                  <a:pt x="53" y="302"/>
                </a:moveTo>
                <a:cubicBezTo>
                  <a:pt x="51" y="264"/>
                  <a:pt x="48" y="238"/>
                  <a:pt x="38" y="216"/>
                </a:cubicBezTo>
                <a:cubicBezTo>
                  <a:pt x="30" y="197"/>
                  <a:pt x="23" y="139"/>
                  <a:pt x="23" y="139"/>
                </a:cubicBezTo>
                <a:cubicBezTo>
                  <a:pt x="23" y="139"/>
                  <a:pt x="0" y="70"/>
                  <a:pt x="5" y="14"/>
                </a:cubicBezTo>
                <a:cubicBezTo>
                  <a:pt x="6" y="0"/>
                  <a:pt x="93" y="35"/>
                  <a:pt x="93" y="35"/>
                </a:cubicBezTo>
                <a:cubicBezTo>
                  <a:pt x="95" y="43"/>
                  <a:pt x="101" y="69"/>
                  <a:pt x="103" y="88"/>
                </a:cubicBezTo>
                <a:cubicBezTo>
                  <a:pt x="115" y="197"/>
                  <a:pt x="110" y="267"/>
                  <a:pt x="110" y="267"/>
                </a:cubicBezTo>
                <a:cubicBezTo>
                  <a:pt x="103" y="291"/>
                  <a:pt x="120" y="480"/>
                  <a:pt x="120" y="480"/>
                </a:cubicBezTo>
                <a:cubicBezTo>
                  <a:pt x="71" y="480"/>
                  <a:pt x="71" y="480"/>
                  <a:pt x="71" y="480"/>
                </a:cubicBezTo>
                <a:cubicBezTo>
                  <a:pt x="71" y="480"/>
                  <a:pt x="59" y="413"/>
                  <a:pt x="57" y="371"/>
                </a:cubicBezTo>
                <a:cubicBezTo>
                  <a:pt x="57" y="371"/>
                  <a:pt x="52" y="309"/>
                  <a:pt x="53" y="302"/>
                </a:cubicBezTo>
                <a:close/>
              </a:path>
            </a:pathLst>
          </a:custGeom>
          <a:solidFill>
            <a:srgbClr val="292C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39" name="Freeform 15"/>
          <p:cNvSpPr/>
          <p:nvPr>
            <p:custDataLst>
              <p:tags r:id="rId24"/>
            </p:custDataLst>
          </p:nvPr>
        </p:nvSpPr>
        <p:spPr bwMode="auto">
          <a:xfrm>
            <a:off x="336550" y="4300220"/>
            <a:ext cx="83820" cy="213995"/>
          </a:xfrm>
          <a:custGeom>
            <a:avLst/>
            <a:gdLst>
              <a:gd name="T0" fmla="*/ 75 w 116"/>
              <a:gd name="T1" fmla="*/ 10 h 290"/>
              <a:gd name="T2" fmla="*/ 104 w 116"/>
              <a:gd name="T3" fmla="*/ 68 h 290"/>
              <a:gd name="T4" fmla="*/ 107 w 116"/>
              <a:gd name="T5" fmla="*/ 162 h 290"/>
              <a:gd name="T6" fmla="*/ 116 w 116"/>
              <a:gd name="T7" fmla="*/ 241 h 290"/>
              <a:gd name="T8" fmla="*/ 39 w 116"/>
              <a:gd name="T9" fmla="*/ 290 h 290"/>
              <a:gd name="T10" fmla="*/ 13 w 116"/>
              <a:gd name="T11" fmla="*/ 218 h 290"/>
              <a:gd name="T12" fmla="*/ 1 w 116"/>
              <a:gd name="T13" fmla="*/ 118 h 290"/>
              <a:gd name="T14" fmla="*/ 42 w 116"/>
              <a:gd name="T15" fmla="*/ 0 h 290"/>
              <a:gd name="T16" fmla="*/ 75 w 116"/>
              <a:gd name="T17" fmla="*/ 10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6" h="290">
                <a:moveTo>
                  <a:pt x="75" y="10"/>
                </a:moveTo>
                <a:cubicBezTo>
                  <a:pt x="75" y="10"/>
                  <a:pt x="97" y="47"/>
                  <a:pt x="104" y="68"/>
                </a:cubicBezTo>
                <a:cubicBezTo>
                  <a:pt x="111" y="89"/>
                  <a:pt x="105" y="149"/>
                  <a:pt x="107" y="162"/>
                </a:cubicBezTo>
                <a:cubicBezTo>
                  <a:pt x="110" y="200"/>
                  <a:pt x="116" y="241"/>
                  <a:pt x="116" y="241"/>
                </a:cubicBezTo>
                <a:cubicBezTo>
                  <a:pt x="39" y="290"/>
                  <a:pt x="39" y="290"/>
                  <a:pt x="39" y="290"/>
                </a:cubicBezTo>
                <a:cubicBezTo>
                  <a:pt x="39" y="290"/>
                  <a:pt x="25" y="258"/>
                  <a:pt x="13" y="218"/>
                </a:cubicBezTo>
                <a:cubicBezTo>
                  <a:pt x="1" y="178"/>
                  <a:pt x="0" y="142"/>
                  <a:pt x="1" y="118"/>
                </a:cubicBezTo>
                <a:cubicBezTo>
                  <a:pt x="1" y="43"/>
                  <a:pt x="42" y="0"/>
                  <a:pt x="42" y="0"/>
                </a:cubicBezTo>
                <a:lnTo>
                  <a:pt x="75" y="10"/>
                </a:lnTo>
                <a:close/>
              </a:path>
            </a:pathLst>
          </a:custGeom>
          <a:solidFill>
            <a:srgbClr val="CFBE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40" name="Freeform 16"/>
          <p:cNvSpPr/>
          <p:nvPr>
            <p:custDataLst>
              <p:tags r:id="rId25"/>
            </p:custDataLst>
          </p:nvPr>
        </p:nvSpPr>
        <p:spPr bwMode="auto">
          <a:xfrm>
            <a:off x="354330" y="4211955"/>
            <a:ext cx="75565" cy="86995"/>
          </a:xfrm>
          <a:custGeom>
            <a:avLst/>
            <a:gdLst>
              <a:gd name="T0" fmla="*/ 78 w 104"/>
              <a:gd name="T1" fmla="*/ 29 h 118"/>
              <a:gd name="T2" fmla="*/ 89 w 104"/>
              <a:gd name="T3" fmla="*/ 50 h 118"/>
              <a:gd name="T4" fmla="*/ 102 w 104"/>
              <a:gd name="T5" fmla="*/ 74 h 118"/>
              <a:gd name="T6" fmla="*/ 94 w 104"/>
              <a:gd name="T7" fmla="*/ 84 h 118"/>
              <a:gd name="T8" fmla="*/ 86 w 104"/>
              <a:gd name="T9" fmla="*/ 115 h 118"/>
              <a:gd name="T10" fmla="*/ 31 w 104"/>
              <a:gd name="T11" fmla="*/ 108 h 118"/>
              <a:gd name="T12" fmla="*/ 2 w 104"/>
              <a:gd name="T13" fmla="*/ 40 h 118"/>
              <a:gd name="T14" fmla="*/ 78 w 104"/>
              <a:gd name="T15" fmla="*/ 29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4" h="118">
                <a:moveTo>
                  <a:pt x="78" y="29"/>
                </a:moveTo>
                <a:cubicBezTo>
                  <a:pt x="78" y="29"/>
                  <a:pt x="93" y="46"/>
                  <a:pt x="89" y="50"/>
                </a:cubicBezTo>
                <a:cubicBezTo>
                  <a:pt x="85" y="54"/>
                  <a:pt x="100" y="71"/>
                  <a:pt x="102" y="74"/>
                </a:cubicBezTo>
                <a:cubicBezTo>
                  <a:pt x="104" y="76"/>
                  <a:pt x="95" y="81"/>
                  <a:pt x="94" y="84"/>
                </a:cubicBezTo>
                <a:cubicBezTo>
                  <a:pt x="93" y="86"/>
                  <a:pt x="93" y="112"/>
                  <a:pt x="86" y="115"/>
                </a:cubicBezTo>
                <a:cubicBezTo>
                  <a:pt x="79" y="118"/>
                  <a:pt x="42" y="115"/>
                  <a:pt x="31" y="108"/>
                </a:cubicBezTo>
                <a:cubicBezTo>
                  <a:pt x="19" y="101"/>
                  <a:pt x="0" y="60"/>
                  <a:pt x="2" y="40"/>
                </a:cubicBezTo>
                <a:cubicBezTo>
                  <a:pt x="3" y="20"/>
                  <a:pt x="50" y="0"/>
                  <a:pt x="78" y="29"/>
                </a:cubicBezTo>
                <a:close/>
              </a:path>
            </a:pathLst>
          </a:custGeom>
          <a:solidFill>
            <a:srgbClr val="EEA8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41" name="Freeform 17"/>
          <p:cNvSpPr/>
          <p:nvPr>
            <p:custDataLst>
              <p:tags r:id="rId26"/>
            </p:custDataLst>
          </p:nvPr>
        </p:nvSpPr>
        <p:spPr bwMode="auto">
          <a:xfrm>
            <a:off x="369570" y="4223385"/>
            <a:ext cx="30480" cy="106680"/>
          </a:xfrm>
          <a:custGeom>
            <a:avLst/>
            <a:gdLst>
              <a:gd name="T0" fmla="*/ 42 w 42"/>
              <a:gd name="T1" fmla="*/ 94 h 145"/>
              <a:gd name="T2" fmla="*/ 41 w 42"/>
              <a:gd name="T3" fmla="*/ 100 h 145"/>
              <a:gd name="T4" fmla="*/ 41 w 42"/>
              <a:gd name="T5" fmla="*/ 105 h 145"/>
              <a:gd name="T6" fmla="*/ 40 w 42"/>
              <a:gd name="T7" fmla="*/ 135 h 145"/>
              <a:gd name="T8" fmla="*/ 0 w 42"/>
              <a:gd name="T9" fmla="*/ 104 h 145"/>
              <a:gd name="T10" fmla="*/ 2 w 42"/>
              <a:gd name="T11" fmla="*/ 36 h 145"/>
              <a:gd name="T12" fmla="*/ 42 w 42"/>
              <a:gd name="T13" fmla="*/ 94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" h="145">
                <a:moveTo>
                  <a:pt x="42" y="94"/>
                </a:moveTo>
                <a:cubicBezTo>
                  <a:pt x="42" y="94"/>
                  <a:pt x="42" y="97"/>
                  <a:pt x="41" y="100"/>
                </a:cubicBezTo>
                <a:cubicBezTo>
                  <a:pt x="41" y="102"/>
                  <a:pt x="41" y="103"/>
                  <a:pt x="41" y="105"/>
                </a:cubicBezTo>
                <a:cubicBezTo>
                  <a:pt x="40" y="109"/>
                  <a:pt x="39" y="128"/>
                  <a:pt x="40" y="135"/>
                </a:cubicBezTo>
                <a:cubicBezTo>
                  <a:pt x="42" y="145"/>
                  <a:pt x="0" y="104"/>
                  <a:pt x="0" y="104"/>
                </a:cubicBezTo>
                <a:cubicBezTo>
                  <a:pt x="0" y="104"/>
                  <a:pt x="4" y="72"/>
                  <a:pt x="2" y="36"/>
                </a:cubicBezTo>
                <a:cubicBezTo>
                  <a:pt x="0" y="0"/>
                  <a:pt x="42" y="94"/>
                  <a:pt x="42" y="94"/>
                </a:cubicBezTo>
                <a:close/>
              </a:path>
            </a:pathLst>
          </a:custGeom>
          <a:solidFill>
            <a:srgbClr val="EEA8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42" name="Freeform 18"/>
          <p:cNvSpPr/>
          <p:nvPr>
            <p:custDataLst>
              <p:tags r:id="rId27"/>
            </p:custDataLst>
          </p:nvPr>
        </p:nvSpPr>
        <p:spPr bwMode="auto">
          <a:xfrm>
            <a:off x="343535" y="4203700"/>
            <a:ext cx="74295" cy="86995"/>
          </a:xfrm>
          <a:custGeom>
            <a:avLst/>
            <a:gdLst>
              <a:gd name="T0" fmla="*/ 96 w 103"/>
              <a:gd name="T1" fmla="*/ 44 h 118"/>
              <a:gd name="T2" fmla="*/ 80 w 103"/>
              <a:gd name="T3" fmla="*/ 14 h 118"/>
              <a:gd name="T4" fmla="*/ 21 w 103"/>
              <a:gd name="T5" fmla="*/ 38 h 118"/>
              <a:gd name="T6" fmla="*/ 17 w 103"/>
              <a:gd name="T7" fmla="*/ 85 h 118"/>
              <a:gd name="T8" fmla="*/ 37 w 103"/>
              <a:gd name="T9" fmla="*/ 117 h 118"/>
              <a:gd name="T10" fmla="*/ 39 w 103"/>
              <a:gd name="T11" fmla="*/ 88 h 118"/>
              <a:gd name="T12" fmla="*/ 61 w 103"/>
              <a:gd name="T13" fmla="*/ 79 h 118"/>
              <a:gd name="T14" fmla="*/ 62 w 103"/>
              <a:gd name="T15" fmla="*/ 61 h 118"/>
              <a:gd name="T16" fmla="*/ 96 w 103"/>
              <a:gd name="T17" fmla="*/ 44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3" h="118">
                <a:moveTo>
                  <a:pt x="96" y="44"/>
                </a:moveTo>
                <a:cubicBezTo>
                  <a:pt x="96" y="44"/>
                  <a:pt x="103" y="26"/>
                  <a:pt x="80" y="14"/>
                </a:cubicBezTo>
                <a:cubicBezTo>
                  <a:pt x="54" y="0"/>
                  <a:pt x="25" y="36"/>
                  <a:pt x="21" y="38"/>
                </a:cubicBezTo>
                <a:cubicBezTo>
                  <a:pt x="17" y="40"/>
                  <a:pt x="0" y="59"/>
                  <a:pt x="17" y="85"/>
                </a:cubicBezTo>
                <a:cubicBezTo>
                  <a:pt x="38" y="118"/>
                  <a:pt x="37" y="117"/>
                  <a:pt x="37" y="117"/>
                </a:cubicBezTo>
                <a:cubicBezTo>
                  <a:pt x="37" y="117"/>
                  <a:pt x="39" y="93"/>
                  <a:pt x="39" y="88"/>
                </a:cubicBezTo>
                <a:cubicBezTo>
                  <a:pt x="39" y="80"/>
                  <a:pt x="61" y="79"/>
                  <a:pt x="61" y="79"/>
                </a:cubicBezTo>
                <a:cubicBezTo>
                  <a:pt x="61" y="79"/>
                  <a:pt x="52" y="66"/>
                  <a:pt x="62" y="61"/>
                </a:cubicBezTo>
                <a:cubicBezTo>
                  <a:pt x="72" y="56"/>
                  <a:pt x="84" y="43"/>
                  <a:pt x="96" y="44"/>
                </a:cubicBezTo>
                <a:close/>
              </a:path>
            </a:pathLst>
          </a:custGeom>
          <a:solidFill>
            <a:srgbClr val="3A3F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43" name="Freeform 19"/>
          <p:cNvSpPr/>
          <p:nvPr>
            <p:custDataLst>
              <p:tags r:id="rId28"/>
            </p:custDataLst>
          </p:nvPr>
        </p:nvSpPr>
        <p:spPr bwMode="auto">
          <a:xfrm>
            <a:off x="363220" y="4250690"/>
            <a:ext cx="26035" cy="24765"/>
          </a:xfrm>
          <a:custGeom>
            <a:avLst/>
            <a:gdLst>
              <a:gd name="T0" fmla="*/ 22 w 36"/>
              <a:gd name="T1" fmla="*/ 12 h 34"/>
              <a:gd name="T2" fmla="*/ 7 w 36"/>
              <a:gd name="T3" fmla="*/ 9 h 34"/>
              <a:gd name="T4" fmla="*/ 22 w 36"/>
              <a:gd name="T5" fmla="*/ 34 h 34"/>
              <a:gd name="T6" fmla="*/ 22 w 36"/>
              <a:gd name="T7" fmla="*/ 12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" h="34">
                <a:moveTo>
                  <a:pt x="22" y="12"/>
                </a:moveTo>
                <a:cubicBezTo>
                  <a:pt x="21" y="10"/>
                  <a:pt x="15" y="0"/>
                  <a:pt x="7" y="9"/>
                </a:cubicBezTo>
                <a:cubicBezTo>
                  <a:pt x="0" y="18"/>
                  <a:pt x="20" y="34"/>
                  <a:pt x="22" y="34"/>
                </a:cubicBezTo>
                <a:cubicBezTo>
                  <a:pt x="23" y="34"/>
                  <a:pt x="36" y="32"/>
                  <a:pt x="22" y="12"/>
                </a:cubicBezTo>
                <a:close/>
              </a:path>
            </a:pathLst>
          </a:custGeom>
          <a:solidFill>
            <a:srgbClr val="EEA8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44" name="Freeform 20"/>
          <p:cNvSpPr/>
          <p:nvPr>
            <p:custDataLst>
              <p:tags r:id="rId29"/>
            </p:custDataLst>
          </p:nvPr>
        </p:nvSpPr>
        <p:spPr bwMode="auto">
          <a:xfrm>
            <a:off x="338455" y="4474845"/>
            <a:ext cx="84455" cy="24765"/>
          </a:xfrm>
          <a:custGeom>
            <a:avLst/>
            <a:gdLst>
              <a:gd name="T0" fmla="*/ 117 w 117"/>
              <a:gd name="T1" fmla="*/ 20 h 33"/>
              <a:gd name="T2" fmla="*/ 112 w 117"/>
              <a:gd name="T3" fmla="*/ 0 h 33"/>
              <a:gd name="T4" fmla="*/ 0 w 117"/>
              <a:gd name="T5" fmla="*/ 18 h 33"/>
              <a:gd name="T6" fmla="*/ 1 w 117"/>
              <a:gd name="T7" fmla="*/ 33 h 33"/>
              <a:gd name="T8" fmla="*/ 117 w 117"/>
              <a:gd name="T9" fmla="*/ 2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" h="33">
                <a:moveTo>
                  <a:pt x="117" y="20"/>
                </a:moveTo>
                <a:cubicBezTo>
                  <a:pt x="117" y="20"/>
                  <a:pt x="113" y="2"/>
                  <a:pt x="112" y="0"/>
                </a:cubicBezTo>
                <a:cubicBezTo>
                  <a:pt x="0" y="18"/>
                  <a:pt x="0" y="18"/>
                  <a:pt x="0" y="18"/>
                </a:cubicBezTo>
                <a:cubicBezTo>
                  <a:pt x="1" y="33"/>
                  <a:pt x="1" y="33"/>
                  <a:pt x="1" y="33"/>
                </a:cubicBezTo>
                <a:cubicBezTo>
                  <a:pt x="1" y="33"/>
                  <a:pt x="82" y="28"/>
                  <a:pt x="117" y="20"/>
                </a:cubicBezTo>
                <a:close/>
              </a:path>
            </a:pathLst>
          </a:custGeom>
          <a:solidFill>
            <a:srgbClr val="232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45" name="Freeform 21"/>
          <p:cNvSpPr/>
          <p:nvPr>
            <p:custDataLst>
              <p:tags r:id="rId30"/>
            </p:custDataLst>
          </p:nvPr>
        </p:nvSpPr>
        <p:spPr bwMode="auto">
          <a:xfrm>
            <a:off x="321945" y="4431665"/>
            <a:ext cx="56515" cy="127000"/>
          </a:xfrm>
          <a:custGeom>
            <a:avLst/>
            <a:gdLst>
              <a:gd name="T0" fmla="*/ 13 w 78"/>
              <a:gd name="T1" fmla="*/ 0 h 172"/>
              <a:gd name="T2" fmla="*/ 4 w 78"/>
              <a:gd name="T3" fmla="*/ 161 h 172"/>
              <a:gd name="T4" fmla="*/ 78 w 78"/>
              <a:gd name="T5" fmla="*/ 160 h 172"/>
              <a:gd name="T6" fmla="*/ 13 w 78"/>
              <a:gd name="T7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" h="172">
                <a:moveTo>
                  <a:pt x="13" y="0"/>
                </a:moveTo>
                <a:cubicBezTo>
                  <a:pt x="13" y="0"/>
                  <a:pt x="31" y="75"/>
                  <a:pt x="4" y="161"/>
                </a:cubicBezTo>
                <a:cubicBezTo>
                  <a:pt x="0" y="172"/>
                  <a:pt x="78" y="160"/>
                  <a:pt x="78" y="160"/>
                </a:cubicBezTo>
                <a:lnTo>
                  <a:pt x="13" y="0"/>
                </a:lnTo>
                <a:close/>
              </a:path>
            </a:pathLst>
          </a:custGeom>
          <a:solidFill>
            <a:srgbClr val="9091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46" name="Freeform 22"/>
          <p:cNvSpPr/>
          <p:nvPr>
            <p:custDataLst>
              <p:tags r:id="rId31"/>
            </p:custDataLst>
          </p:nvPr>
        </p:nvSpPr>
        <p:spPr bwMode="auto">
          <a:xfrm>
            <a:off x="325755" y="4300220"/>
            <a:ext cx="91440" cy="254000"/>
          </a:xfrm>
          <a:custGeom>
            <a:avLst/>
            <a:gdLst>
              <a:gd name="T0" fmla="*/ 107 w 126"/>
              <a:gd name="T1" fmla="*/ 332 h 344"/>
              <a:gd name="T2" fmla="*/ 36 w 126"/>
              <a:gd name="T3" fmla="*/ 339 h 344"/>
              <a:gd name="T4" fmla="*/ 6 w 126"/>
              <a:gd name="T5" fmla="*/ 173 h 344"/>
              <a:gd name="T6" fmla="*/ 4 w 126"/>
              <a:gd name="T7" fmla="*/ 154 h 344"/>
              <a:gd name="T8" fmla="*/ 4 w 126"/>
              <a:gd name="T9" fmla="*/ 154 h 344"/>
              <a:gd name="T10" fmla="*/ 57 w 126"/>
              <a:gd name="T11" fmla="*/ 0 h 344"/>
              <a:gd name="T12" fmla="*/ 112 w 126"/>
              <a:gd name="T13" fmla="*/ 95 h 344"/>
              <a:gd name="T14" fmla="*/ 112 w 126"/>
              <a:gd name="T15" fmla="*/ 104 h 344"/>
              <a:gd name="T16" fmla="*/ 112 w 126"/>
              <a:gd name="T17" fmla="*/ 120 h 344"/>
              <a:gd name="T18" fmla="*/ 112 w 126"/>
              <a:gd name="T19" fmla="*/ 120 h 344"/>
              <a:gd name="T20" fmla="*/ 115 w 126"/>
              <a:gd name="T21" fmla="*/ 171 h 344"/>
              <a:gd name="T22" fmla="*/ 115 w 126"/>
              <a:gd name="T23" fmla="*/ 176 h 344"/>
              <a:gd name="T24" fmla="*/ 116 w 126"/>
              <a:gd name="T25" fmla="*/ 184 h 344"/>
              <a:gd name="T26" fmla="*/ 118 w 126"/>
              <a:gd name="T27" fmla="*/ 195 h 344"/>
              <a:gd name="T28" fmla="*/ 107 w 126"/>
              <a:gd name="T29" fmla="*/ 332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6" h="344">
                <a:moveTo>
                  <a:pt x="107" y="332"/>
                </a:moveTo>
                <a:cubicBezTo>
                  <a:pt x="107" y="332"/>
                  <a:pt x="52" y="344"/>
                  <a:pt x="36" y="339"/>
                </a:cubicBezTo>
                <a:cubicBezTo>
                  <a:pt x="36" y="339"/>
                  <a:pt x="14" y="257"/>
                  <a:pt x="6" y="173"/>
                </a:cubicBezTo>
                <a:cubicBezTo>
                  <a:pt x="5" y="167"/>
                  <a:pt x="5" y="160"/>
                  <a:pt x="4" y="154"/>
                </a:cubicBezTo>
                <a:cubicBezTo>
                  <a:pt x="4" y="154"/>
                  <a:pt x="4" y="154"/>
                  <a:pt x="4" y="154"/>
                </a:cubicBezTo>
                <a:cubicBezTo>
                  <a:pt x="0" y="86"/>
                  <a:pt x="17" y="17"/>
                  <a:pt x="57" y="0"/>
                </a:cubicBezTo>
                <a:cubicBezTo>
                  <a:pt x="58" y="1"/>
                  <a:pt x="113" y="50"/>
                  <a:pt x="112" y="95"/>
                </a:cubicBezTo>
                <a:cubicBezTo>
                  <a:pt x="112" y="98"/>
                  <a:pt x="112" y="101"/>
                  <a:pt x="112" y="104"/>
                </a:cubicBezTo>
                <a:cubicBezTo>
                  <a:pt x="112" y="109"/>
                  <a:pt x="112" y="115"/>
                  <a:pt x="112" y="120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112" y="137"/>
                  <a:pt x="113" y="154"/>
                  <a:pt x="115" y="171"/>
                </a:cubicBezTo>
                <a:cubicBezTo>
                  <a:pt x="115" y="172"/>
                  <a:pt x="115" y="174"/>
                  <a:pt x="115" y="176"/>
                </a:cubicBezTo>
                <a:cubicBezTo>
                  <a:pt x="116" y="179"/>
                  <a:pt x="116" y="181"/>
                  <a:pt x="116" y="184"/>
                </a:cubicBezTo>
                <a:cubicBezTo>
                  <a:pt x="117" y="188"/>
                  <a:pt x="117" y="191"/>
                  <a:pt x="118" y="195"/>
                </a:cubicBezTo>
                <a:cubicBezTo>
                  <a:pt x="126" y="269"/>
                  <a:pt x="107" y="332"/>
                  <a:pt x="107" y="332"/>
                </a:cubicBezTo>
                <a:close/>
              </a:path>
            </a:pathLst>
          </a:custGeom>
          <a:solidFill>
            <a:srgbClr val="9091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47" name="Freeform 23"/>
          <p:cNvSpPr/>
          <p:nvPr>
            <p:custDataLst>
              <p:tags r:id="rId32"/>
            </p:custDataLst>
          </p:nvPr>
        </p:nvSpPr>
        <p:spPr bwMode="auto">
          <a:xfrm>
            <a:off x="401955" y="4330700"/>
            <a:ext cx="22225" cy="139700"/>
          </a:xfrm>
          <a:custGeom>
            <a:avLst/>
            <a:gdLst>
              <a:gd name="T0" fmla="*/ 0 w 31"/>
              <a:gd name="T1" fmla="*/ 1 h 190"/>
              <a:gd name="T2" fmla="*/ 14 w 31"/>
              <a:gd name="T3" fmla="*/ 94 h 190"/>
              <a:gd name="T4" fmla="*/ 22 w 31"/>
              <a:gd name="T5" fmla="*/ 168 h 190"/>
              <a:gd name="T6" fmla="*/ 29 w 31"/>
              <a:gd name="T7" fmla="*/ 190 h 190"/>
              <a:gd name="T8" fmla="*/ 31 w 31"/>
              <a:gd name="T9" fmla="*/ 169 h 190"/>
              <a:gd name="T10" fmla="*/ 26 w 31"/>
              <a:gd name="T11" fmla="*/ 90 h 190"/>
              <a:gd name="T12" fmla="*/ 3 w 31"/>
              <a:gd name="T13" fmla="*/ 0 h 190"/>
              <a:gd name="T14" fmla="*/ 0 w 31"/>
              <a:gd name="T15" fmla="*/ 1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" h="190">
                <a:moveTo>
                  <a:pt x="0" y="1"/>
                </a:moveTo>
                <a:cubicBezTo>
                  <a:pt x="0" y="1"/>
                  <a:pt x="10" y="42"/>
                  <a:pt x="14" y="94"/>
                </a:cubicBezTo>
                <a:cubicBezTo>
                  <a:pt x="18" y="138"/>
                  <a:pt x="22" y="168"/>
                  <a:pt x="22" y="168"/>
                </a:cubicBezTo>
                <a:cubicBezTo>
                  <a:pt x="29" y="190"/>
                  <a:pt x="29" y="190"/>
                  <a:pt x="29" y="190"/>
                </a:cubicBezTo>
                <a:cubicBezTo>
                  <a:pt x="31" y="169"/>
                  <a:pt x="31" y="169"/>
                  <a:pt x="31" y="169"/>
                </a:cubicBezTo>
                <a:cubicBezTo>
                  <a:pt x="31" y="169"/>
                  <a:pt x="29" y="113"/>
                  <a:pt x="26" y="90"/>
                </a:cubicBezTo>
                <a:cubicBezTo>
                  <a:pt x="22" y="67"/>
                  <a:pt x="21" y="38"/>
                  <a:pt x="3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D4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48" name="Freeform 24"/>
          <p:cNvSpPr/>
          <p:nvPr>
            <p:custDataLst>
              <p:tags r:id="rId33"/>
            </p:custDataLst>
          </p:nvPr>
        </p:nvSpPr>
        <p:spPr bwMode="auto">
          <a:xfrm>
            <a:off x="399415" y="4321810"/>
            <a:ext cx="6350" cy="11430"/>
          </a:xfrm>
          <a:custGeom>
            <a:avLst/>
            <a:gdLst>
              <a:gd name="T0" fmla="*/ 2 w 9"/>
              <a:gd name="T1" fmla="*/ 13 h 15"/>
              <a:gd name="T2" fmla="*/ 5 w 9"/>
              <a:gd name="T3" fmla="*/ 15 h 15"/>
              <a:gd name="T4" fmla="*/ 0 w 9"/>
              <a:gd name="T5" fmla="*/ 0 h 15"/>
              <a:gd name="T6" fmla="*/ 2 w 9"/>
              <a:gd name="T7" fmla="*/ 1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15">
                <a:moveTo>
                  <a:pt x="2" y="13"/>
                </a:moveTo>
                <a:cubicBezTo>
                  <a:pt x="2" y="13"/>
                  <a:pt x="3" y="14"/>
                  <a:pt x="5" y="15"/>
                </a:cubicBezTo>
                <a:cubicBezTo>
                  <a:pt x="7" y="15"/>
                  <a:pt x="9" y="12"/>
                  <a:pt x="0" y="0"/>
                </a:cubicBezTo>
                <a:lnTo>
                  <a:pt x="2" y="13"/>
                </a:lnTo>
                <a:close/>
              </a:path>
            </a:pathLst>
          </a:custGeom>
          <a:solidFill>
            <a:srgbClr val="D4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49" name="Freeform 25"/>
          <p:cNvSpPr/>
          <p:nvPr>
            <p:custDataLst>
              <p:tags r:id="rId34"/>
            </p:custDataLst>
          </p:nvPr>
        </p:nvSpPr>
        <p:spPr bwMode="auto">
          <a:xfrm>
            <a:off x="367030" y="4295775"/>
            <a:ext cx="34925" cy="39370"/>
          </a:xfrm>
          <a:custGeom>
            <a:avLst/>
            <a:gdLst>
              <a:gd name="T0" fmla="*/ 5 w 48"/>
              <a:gd name="T1" fmla="*/ 0 h 53"/>
              <a:gd name="T2" fmla="*/ 46 w 48"/>
              <a:gd name="T3" fmla="*/ 30 h 53"/>
              <a:gd name="T4" fmla="*/ 48 w 48"/>
              <a:gd name="T5" fmla="*/ 53 h 53"/>
              <a:gd name="T6" fmla="*/ 0 w 48"/>
              <a:gd name="T7" fmla="*/ 6 h 53"/>
              <a:gd name="T8" fmla="*/ 5 w 48"/>
              <a:gd name="T9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53">
                <a:moveTo>
                  <a:pt x="5" y="0"/>
                </a:moveTo>
                <a:cubicBezTo>
                  <a:pt x="5" y="0"/>
                  <a:pt x="30" y="24"/>
                  <a:pt x="46" y="30"/>
                </a:cubicBezTo>
                <a:cubicBezTo>
                  <a:pt x="48" y="53"/>
                  <a:pt x="48" y="53"/>
                  <a:pt x="48" y="53"/>
                </a:cubicBezTo>
                <a:cubicBezTo>
                  <a:pt x="0" y="6"/>
                  <a:pt x="0" y="6"/>
                  <a:pt x="0" y="6"/>
                </a:cubicBezTo>
                <a:lnTo>
                  <a:pt x="5" y="0"/>
                </a:lnTo>
                <a:close/>
              </a:path>
            </a:pathLst>
          </a:custGeom>
          <a:solidFill>
            <a:srgbClr val="EDDAD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50" name="Freeform 26"/>
          <p:cNvSpPr/>
          <p:nvPr>
            <p:custDataLst>
              <p:tags r:id="rId35"/>
            </p:custDataLst>
          </p:nvPr>
        </p:nvSpPr>
        <p:spPr bwMode="auto">
          <a:xfrm>
            <a:off x="344170" y="4294505"/>
            <a:ext cx="171450" cy="109855"/>
          </a:xfrm>
          <a:custGeom>
            <a:avLst/>
            <a:gdLst>
              <a:gd name="T0" fmla="*/ 53 w 237"/>
              <a:gd name="T1" fmla="*/ 96 h 149"/>
              <a:gd name="T2" fmla="*/ 12 w 237"/>
              <a:gd name="T3" fmla="*/ 48 h 149"/>
              <a:gd name="T4" fmla="*/ 74 w 237"/>
              <a:gd name="T5" fmla="*/ 46 h 149"/>
              <a:gd name="T6" fmla="*/ 154 w 237"/>
              <a:gd name="T7" fmla="*/ 85 h 149"/>
              <a:gd name="T8" fmla="*/ 181 w 237"/>
              <a:gd name="T9" fmla="*/ 49 h 149"/>
              <a:gd name="T10" fmla="*/ 206 w 237"/>
              <a:gd name="T11" fmla="*/ 3 h 149"/>
              <a:gd name="T12" fmla="*/ 237 w 237"/>
              <a:gd name="T13" fmla="*/ 25 h 149"/>
              <a:gd name="T14" fmla="*/ 170 w 237"/>
              <a:gd name="T15" fmla="*/ 134 h 149"/>
              <a:gd name="T16" fmla="*/ 53 w 237"/>
              <a:gd name="T17" fmla="*/ 96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7" h="149">
                <a:moveTo>
                  <a:pt x="53" y="96"/>
                </a:moveTo>
                <a:cubicBezTo>
                  <a:pt x="43" y="92"/>
                  <a:pt x="0" y="72"/>
                  <a:pt x="12" y="48"/>
                </a:cubicBezTo>
                <a:cubicBezTo>
                  <a:pt x="23" y="24"/>
                  <a:pt x="52" y="37"/>
                  <a:pt x="74" y="46"/>
                </a:cubicBezTo>
                <a:cubicBezTo>
                  <a:pt x="96" y="57"/>
                  <a:pt x="150" y="88"/>
                  <a:pt x="154" y="85"/>
                </a:cubicBezTo>
                <a:cubicBezTo>
                  <a:pt x="159" y="82"/>
                  <a:pt x="177" y="55"/>
                  <a:pt x="181" y="49"/>
                </a:cubicBezTo>
                <a:cubicBezTo>
                  <a:pt x="184" y="44"/>
                  <a:pt x="204" y="6"/>
                  <a:pt x="206" y="3"/>
                </a:cubicBezTo>
                <a:cubicBezTo>
                  <a:pt x="208" y="0"/>
                  <a:pt x="237" y="25"/>
                  <a:pt x="237" y="25"/>
                </a:cubicBezTo>
                <a:cubicBezTo>
                  <a:pt x="237" y="25"/>
                  <a:pt x="185" y="119"/>
                  <a:pt x="170" y="134"/>
                </a:cubicBezTo>
                <a:cubicBezTo>
                  <a:pt x="156" y="149"/>
                  <a:pt x="53" y="96"/>
                  <a:pt x="53" y="96"/>
                </a:cubicBezTo>
                <a:close/>
              </a:path>
            </a:pathLst>
          </a:custGeom>
          <a:solidFill>
            <a:srgbClr val="9091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51" name="Freeform 27"/>
          <p:cNvSpPr/>
          <p:nvPr>
            <p:custDataLst>
              <p:tags r:id="rId36"/>
            </p:custDataLst>
          </p:nvPr>
        </p:nvSpPr>
        <p:spPr bwMode="auto">
          <a:xfrm>
            <a:off x="371475" y="4575175"/>
            <a:ext cx="16510" cy="73660"/>
          </a:xfrm>
          <a:custGeom>
            <a:avLst/>
            <a:gdLst>
              <a:gd name="T0" fmla="*/ 23 w 23"/>
              <a:gd name="T1" fmla="*/ 80 h 100"/>
              <a:gd name="T2" fmla="*/ 23 w 23"/>
              <a:gd name="T3" fmla="*/ 80 h 100"/>
              <a:gd name="T4" fmla="*/ 16 w 23"/>
              <a:gd name="T5" fmla="*/ 100 h 100"/>
              <a:gd name="T6" fmla="*/ 16 w 23"/>
              <a:gd name="T7" fmla="*/ 100 h 100"/>
              <a:gd name="T8" fmla="*/ 0 w 23"/>
              <a:gd name="T9" fmla="*/ 0 h 100"/>
              <a:gd name="T10" fmla="*/ 23 w 23"/>
              <a:gd name="T11" fmla="*/ 8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3" h="100">
                <a:moveTo>
                  <a:pt x="23" y="80"/>
                </a:moveTo>
                <a:cubicBezTo>
                  <a:pt x="23" y="80"/>
                  <a:pt x="23" y="80"/>
                  <a:pt x="23" y="80"/>
                </a:cubicBezTo>
                <a:cubicBezTo>
                  <a:pt x="21" y="88"/>
                  <a:pt x="19" y="95"/>
                  <a:pt x="16" y="100"/>
                </a:cubicBezTo>
                <a:cubicBezTo>
                  <a:pt x="16" y="100"/>
                  <a:pt x="16" y="100"/>
                  <a:pt x="16" y="100"/>
                </a:cubicBezTo>
                <a:cubicBezTo>
                  <a:pt x="0" y="0"/>
                  <a:pt x="0" y="0"/>
                  <a:pt x="0" y="0"/>
                </a:cubicBezTo>
                <a:cubicBezTo>
                  <a:pt x="4" y="10"/>
                  <a:pt x="23" y="80"/>
                  <a:pt x="23" y="80"/>
                </a:cubicBezTo>
                <a:close/>
              </a:path>
            </a:pathLst>
          </a:custGeom>
          <a:solidFill>
            <a:srgbClr val="1819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52" name="Freeform 28"/>
          <p:cNvSpPr/>
          <p:nvPr>
            <p:custDataLst>
              <p:tags r:id="rId37"/>
            </p:custDataLst>
          </p:nvPr>
        </p:nvSpPr>
        <p:spPr bwMode="auto">
          <a:xfrm>
            <a:off x="372110" y="4359910"/>
            <a:ext cx="34925" cy="28575"/>
          </a:xfrm>
          <a:custGeom>
            <a:avLst/>
            <a:gdLst>
              <a:gd name="T0" fmla="*/ 48 w 48"/>
              <a:gd name="T1" fmla="*/ 39 h 39"/>
              <a:gd name="T2" fmla="*/ 0 w 48"/>
              <a:gd name="T3" fmla="*/ 0 h 39"/>
              <a:gd name="T4" fmla="*/ 48 w 48"/>
              <a:gd name="T5" fmla="*/ 23 h 39"/>
              <a:gd name="T6" fmla="*/ 48 w 48"/>
              <a:gd name="T7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8" h="39">
                <a:moveTo>
                  <a:pt x="48" y="39"/>
                </a:moveTo>
                <a:cubicBezTo>
                  <a:pt x="0" y="0"/>
                  <a:pt x="0" y="0"/>
                  <a:pt x="0" y="0"/>
                </a:cubicBezTo>
                <a:cubicBezTo>
                  <a:pt x="12" y="6"/>
                  <a:pt x="44" y="21"/>
                  <a:pt x="48" y="23"/>
                </a:cubicBezTo>
                <a:cubicBezTo>
                  <a:pt x="48" y="28"/>
                  <a:pt x="48" y="34"/>
                  <a:pt x="48" y="39"/>
                </a:cubicBezTo>
                <a:close/>
              </a:path>
            </a:pathLst>
          </a:custGeom>
          <a:solidFill>
            <a:srgbClr val="6465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53" name="Freeform 29"/>
          <p:cNvSpPr/>
          <p:nvPr>
            <p:custDataLst>
              <p:tags r:id="rId38"/>
            </p:custDataLst>
          </p:nvPr>
        </p:nvSpPr>
        <p:spPr bwMode="auto">
          <a:xfrm>
            <a:off x="377825" y="4291965"/>
            <a:ext cx="22225" cy="10160"/>
          </a:xfrm>
          <a:custGeom>
            <a:avLst/>
            <a:gdLst>
              <a:gd name="T0" fmla="*/ 30 w 30"/>
              <a:gd name="T1" fmla="*/ 6 h 14"/>
              <a:gd name="T2" fmla="*/ 30 w 30"/>
              <a:gd name="T3" fmla="*/ 14 h 14"/>
              <a:gd name="T4" fmla="*/ 0 w 30"/>
              <a:gd name="T5" fmla="*/ 0 h 14"/>
              <a:gd name="T6" fmla="*/ 30 w 30"/>
              <a:gd name="T7" fmla="*/ 6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" h="14">
                <a:moveTo>
                  <a:pt x="30" y="6"/>
                </a:moveTo>
                <a:cubicBezTo>
                  <a:pt x="30" y="14"/>
                  <a:pt x="30" y="14"/>
                  <a:pt x="30" y="14"/>
                </a:cubicBezTo>
                <a:cubicBezTo>
                  <a:pt x="13" y="13"/>
                  <a:pt x="1" y="1"/>
                  <a:pt x="0" y="0"/>
                </a:cubicBezTo>
                <a:cubicBezTo>
                  <a:pt x="7" y="5"/>
                  <a:pt x="30" y="6"/>
                  <a:pt x="30" y="6"/>
                </a:cubicBezTo>
                <a:close/>
              </a:path>
            </a:pathLst>
          </a:custGeom>
          <a:solidFill>
            <a:srgbClr val="A77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54" name="Freeform 30"/>
          <p:cNvSpPr/>
          <p:nvPr>
            <p:custDataLst>
              <p:tags r:id="rId39"/>
            </p:custDataLst>
          </p:nvPr>
        </p:nvSpPr>
        <p:spPr bwMode="auto">
          <a:xfrm>
            <a:off x="875030" y="3938270"/>
            <a:ext cx="8255" cy="5080"/>
          </a:xfrm>
          <a:custGeom>
            <a:avLst/>
            <a:gdLst>
              <a:gd name="T0" fmla="*/ 0 w 12"/>
              <a:gd name="T1" fmla="*/ 0 h 7"/>
              <a:gd name="T2" fmla="*/ 0 w 12"/>
              <a:gd name="T3" fmla="*/ 7 h 7"/>
              <a:gd name="T4" fmla="*/ 12 w 12"/>
              <a:gd name="T5" fmla="*/ 7 h 7"/>
              <a:gd name="T6" fmla="*/ 0 w 12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7">
                <a:moveTo>
                  <a:pt x="0" y="0"/>
                </a:moveTo>
                <a:cubicBezTo>
                  <a:pt x="0" y="7"/>
                  <a:pt x="0" y="7"/>
                  <a:pt x="0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0" y="3"/>
                  <a:pt x="5" y="0"/>
                  <a:pt x="0" y="0"/>
                </a:cubicBezTo>
              </a:path>
            </a:pathLst>
          </a:cu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55" name="Freeform 31"/>
          <p:cNvSpPr/>
          <p:nvPr>
            <p:custDataLst>
              <p:tags r:id="rId40"/>
            </p:custDataLst>
          </p:nvPr>
        </p:nvSpPr>
        <p:spPr bwMode="auto">
          <a:xfrm>
            <a:off x="539750" y="3943350"/>
            <a:ext cx="346075" cy="196215"/>
          </a:xfrm>
          <a:custGeom>
            <a:avLst/>
            <a:gdLst>
              <a:gd name="T0" fmla="*/ 475 w 478"/>
              <a:gd name="T1" fmla="*/ 0 h 266"/>
              <a:gd name="T2" fmla="*/ 463 w 478"/>
              <a:gd name="T3" fmla="*/ 0 h 266"/>
              <a:gd name="T4" fmla="*/ 463 w 478"/>
              <a:gd name="T5" fmla="*/ 233 h 266"/>
              <a:gd name="T6" fmla="*/ 448 w 478"/>
              <a:gd name="T7" fmla="*/ 249 h 266"/>
              <a:gd name="T8" fmla="*/ 1 w 478"/>
              <a:gd name="T9" fmla="*/ 249 h 266"/>
              <a:gd name="T10" fmla="*/ 0 w 478"/>
              <a:gd name="T11" fmla="*/ 249 h 266"/>
              <a:gd name="T12" fmla="*/ 0 w 478"/>
              <a:gd name="T13" fmla="*/ 250 h 266"/>
              <a:gd name="T14" fmla="*/ 15 w 478"/>
              <a:gd name="T15" fmla="*/ 266 h 266"/>
              <a:gd name="T16" fmla="*/ 462 w 478"/>
              <a:gd name="T17" fmla="*/ 266 h 266"/>
              <a:gd name="T18" fmla="*/ 478 w 478"/>
              <a:gd name="T19" fmla="*/ 250 h 266"/>
              <a:gd name="T20" fmla="*/ 478 w 478"/>
              <a:gd name="T21" fmla="*/ 8 h 266"/>
              <a:gd name="T22" fmla="*/ 475 w 478"/>
              <a:gd name="T23" fmla="*/ 0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78" h="266">
                <a:moveTo>
                  <a:pt x="475" y="0"/>
                </a:moveTo>
                <a:cubicBezTo>
                  <a:pt x="463" y="0"/>
                  <a:pt x="463" y="0"/>
                  <a:pt x="463" y="0"/>
                </a:cubicBezTo>
                <a:cubicBezTo>
                  <a:pt x="463" y="233"/>
                  <a:pt x="463" y="233"/>
                  <a:pt x="463" y="233"/>
                </a:cubicBezTo>
                <a:cubicBezTo>
                  <a:pt x="463" y="242"/>
                  <a:pt x="456" y="249"/>
                  <a:pt x="448" y="249"/>
                </a:cubicBezTo>
                <a:cubicBezTo>
                  <a:pt x="1" y="249"/>
                  <a:pt x="1" y="249"/>
                  <a:pt x="1" y="249"/>
                </a:cubicBezTo>
                <a:cubicBezTo>
                  <a:pt x="1" y="249"/>
                  <a:pt x="0" y="249"/>
                  <a:pt x="0" y="249"/>
                </a:cubicBezTo>
                <a:cubicBezTo>
                  <a:pt x="0" y="250"/>
                  <a:pt x="0" y="250"/>
                  <a:pt x="0" y="250"/>
                </a:cubicBezTo>
                <a:cubicBezTo>
                  <a:pt x="0" y="259"/>
                  <a:pt x="7" y="266"/>
                  <a:pt x="15" y="266"/>
                </a:cubicBezTo>
                <a:cubicBezTo>
                  <a:pt x="462" y="266"/>
                  <a:pt x="462" y="266"/>
                  <a:pt x="462" y="266"/>
                </a:cubicBezTo>
                <a:cubicBezTo>
                  <a:pt x="471" y="266"/>
                  <a:pt x="478" y="259"/>
                  <a:pt x="478" y="250"/>
                </a:cubicBezTo>
                <a:cubicBezTo>
                  <a:pt x="478" y="8"/>
                  <a:pt x="478" y="8"/>
                  <a:pt x="478" y="8"/>
                </a:cubicBezTo>
                <a:cubicBezTo>
                  <a:pt x="478" y="5"/>
                  <a:pt x="477" y="3"/>
                  <a:pt x="475" y="0"/>
                </a:cubicBezTo>
              </a:path>
            </a:pathLst>
          </a:custGeom>
          <a:solidFill>
            <a:srgbClr val="E9E9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56" name="Freeform 32"/>
          <p:cNvSpPr/>
          <p:nvPr>
            <p:custDataLst>
              <p:tags r:id="rId41"/>
            </p:custDataLst>
          </p:nvPr>
        </p:nvSpPr>
        <p:spPr bwMode="auto">
          <a:xfrm>
            <a:off x="1013460" y="3959225"/>
            <a:ext cx="414655" cy="408940"/>
          </a:xfrm>
          <a:custGeom>
            <a:avLst/>
            <a:gdLst>
              <a:gd name="T0" fmla="*/ 566 w 573"/>
              <a:gd name="T1" fmla="*/ 555 h 555"/>
              <a:gd name="T2" fmla="*/ 8 w 573"/>
              <a:gd name="T3" fmla="*/ 555 h 555"/>
              <a:gd name="T4" fmla="*/ 0 w 573"/>
              <a:gd name="T5" fmla="*/ 547 h 555"/>
              <a:gd name="T6" fmla="*/ 0 w 573"/>
              <a:gd name="T7" fmla="*/ 8 h 555"/>
              <a:gd name="T8" fmla="*/ 8 w 573"/>
              <a:gd name="T9" fmla="*/ 0 h 555"/>
              <a:gd name="T10" fmla="*/ 566 w 573"/>
              <a:gd name="T11" fmla="*/ 0 h 555"/>
              <a:gd name="T12" fmla="*/ 573 w 573"/>
              <a:gd name="T13" fmla="*/ 8 h 555"/>
              <a:gd name="T14" fmla="*/ 573 w 573"/>
              <a:gd name="T15" fmla="*/ 547 h 555"/>
              <a:gd name="T16" fmla="*/ 566 w 573"/>
              <a:gd name="T17" fmla="*/ 555 h 5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73" h="555">
                <a:moveTo>
                  <a:pt x="566" y="555"/>
                </a:moveTo>
                <a:cubicBezTo>
                  <a:pt x="8" y="555"/>
                  <a:pt x="8" y="555"/>
                  <a:pt x="8" y="555"/>
                </a:cubicBezTo>
                <a:cubicBezTo>
                  <a:pt x="4" y="555"/>
                  <a:pt x="0" y="551"/>
                  <a:pt x="0" y="547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566" y="0"/>
                  <a:pt x="566" y="0"/>
                  <a:pt x="566" y="0"/>
                </a:cubicBezTo>
                <a:cubicBezTo>
                  <a:pt x="570" y="0"/>
                  <a:pt x="573" y="4"/>
                  <a:pt x="573" y="8"/>
                </a:cubicBezTo>
                <a:cubicBezTo>
                  <a:pt x="573" y="547"/>
                  <a:pt x="573" y="547"/>
                  <a:pt x="573" y="547"/>
                </a:cubicBezTo>
                <a:cubicBezTo>
                  <a:pt x="573" y="551"/>
                  <a:pt x="570" y="555"/>
                  <a:pt x="566" y="555"/>
                </a:cubicBezTo>
                <a:close/>
              </a:path>
            </a:pathLst>
          </a:cu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57" name="Freeform 33"/>
          <p:cNvSpPr/>
          <p:nvPr>
            <p:custDataLst>
              <p:tags r:id="rId42"/>
            </p:custDataLst>
          </p:nvPr>
        </p:nvSpPr>
        <p:spPr bwMode="auto">
          <a:xfrm>
            <a:off x="528955" y="3876040"/>
            <a:ext cx="346075" cy="62230"/>
          </a:xfrm>
          <a:custGeom>
            <a:avLst/>
            <a:gdLst>
              <a:gd name="T0" fmla="*/ 463 w 478"/>
              <a:gd name="T1" fmla="*/ 0 h 85"/>
              <a:gd name="T2" fmla="*/ 16 w 478"/>
              <a:gd name="T3" fmla="*/ 0 h 85"/>
              <a:gd name="T4" fmla="*/ 0 w 478"/>
              <a:gd name="T5" fmla="*/ 16 h 85"/>
              <a:gd name="T6" fmla="*/ 0 w 478"/>
              <a:gd name="T7" fmla="*/ 85 h 85"/>
              <a:gd name="T8" fmla="*/ 30 w 478"/>
              <a:gd name="T9" fmla="*/ 85 h 85"/>
              <a:gd name="T10" fmla="*/ 30 w 478"/>
              <a:gd name="T11" fmla="*/ 85 h 85"/>
              <a:gd name="T12" fmla="*/ 477 w 478"/>
              <a:gd name="T13" fmla="*/ 85 h 85"/>
              <a:gd name="T14" fmla="*/ 477 w 478"/>
              <a:gd name="T15" fmla="*/ 85 h 85"/>
              <a:gd name="T16" fmla="*/ 478 w 478"/>
              <a:gd name="T17" fmla="*/ 85 h 85"/>
              <a:gd name="T18" fmla="*/ 478 w 478"/>
              <a:gd name="T19" fmla="*/ 16 h 85"/>
              <a:gd name="T20" fmla="*/ 463 w 478"/>
              <a:gd name="T21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8" h="85">
                <a:moveTo>
                  <a:pt x="463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85"/>
                  <a:pt x="0" y="85"/>
                  <a:pt x="0" y="85"/>
                </a:cubicBezTo>
                <a:cubicBezTo>
                  <a:pt x="30" y="85"/>
                  <a:pt x="30" y="85"/>
                  <a:pt x="30" y="85"/>
                </a:cubicBezTo>
                <a:cubicBezTo>
                  <a:pt x="30" y="85"/>
                  <a:pt x="30" y="85"/>
                  <a:pt x="30" y="85"/>
                </a:cubicBezTo>
                <a:cubicBezTo>
                  <a:pt x="477" y="85"/>
                  <a:pt x="477" y="85"/>
                  <a:pt x="477" y="85"/>
                </a:cubicBezTo>
                <a:cubicBezTo>
                  <a:pt x="477" y="85"/>
                  <a:pt x="477" y="85"/>
                  <a:pt x="477" y="85"/>
                </a:cubicBezTo>
                <a:cubicBezTo>
                  <a:pt x="478" y="85"/>
                  <a:pt x="478" y="85"/>
                  <a:pt x="478" y="85"/>
                </a:cubicBezTo>
                <a:cubicBezTo>
                  <a:pt x="478" y="16"/>
                  <a:pt x="478" y="16"/>
                  <a:pt x="478" y="16"/>
                </a:cubicBezTo>
                <a:cubicBezTo>
                  <a:pt x="478" y="7"/>
                  <a:pt x="471" y="0"/>
                  <a:pt x="463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58" name="Freeform 34"/>
          <p:cNvSpPr>
            <a:spLocks noEditPoints="1"/>
          </p:cNvSpPr>
          <p:nvPr>
            <p:custDataLst>
              <p:tags r:id="rId43"/>
            </p:custDataLst>
          </p:nvPr>
        </p:nvSpPr>
        <p:spPr bwMode="auto">
          <a:xfrm>
            <a:off x="528955" y="3938270"/>
            <a:ext cx="346075" cy="5080"/>
          </a:xfrm>
          <a:custGeom>
            <a:avLst/>
            <a:gdLst>
              <a:gd name="T0" fmla="*/ 30 w 478"/>
              <a:gd name="T1" fmla="*/ 0 h 7"/>
              <a:gd name="T2" fmla="*/ 0 w 478"/>
              <a:gd name="T3" fmla="*/ 0 h 7"/>
              <a:gd name="T4" fmla="*/ 0 w 478"/>
              <a:gd name="T5" fmla="*/ 7 h 7"/>
              <a:gd name="T6" fmla="*/ 17 w 478"/>
              <a:gd name="T7" fmla="*/ 7 h 7"/>
              <a:gd name="T8" fmla="*/ 30 w 478"/>
              <a:gd name="T9" fmla="*/ 0 h 7"/>
              <a:gd name="T10" fmla="*/ 478 w 478"/>
              <a:gd name="T11" fmla="*/ 0 h 7"/>
              <a:gd name="T12" fmla="*/ 477 w 478"/>
              <a:gd name="T13" fmla="*/ 0 h 7"/>
              <a:gd name="T14" fmla="*/ 478 w 478"/>
              <a:gd name="T15" fmla="*/ 0 h 7"/>
              <a:gd name="T16" fmla="*/ 478 w 478"/>
              <a:gd name="T1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78" h="7">
                <a:moveTo>
                  <a:pt x="3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7"/>
                  <a:pt x="0" y="7"/>
                  <a:pt x="0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3"/>
                  <a:pt x="25" y="0"/>
                  <a:pt x="30" y="0"/>
                </a:cubicBezTo>
                <a:moveTo>
                  <a:pt x="478" y="0"/>
                </a:moveTo>
                <a:cubicBezTo>
                  <a:pt x="477" y="0"/>
                  <a:pt x="477" y="0"/>
                  <a:pt x="477" y="0"/>
                </a:cubicBezTo>
                <a:cubicBezTo>
                  <a:pt x="477" y="0"/>
                  <a:pt x="478" y="0"/>
                  <a:pt x="478" y="0"/>
                </a:cubicBezTo>
                <a:cubicBezTo>
                  <a:pt x="478" y="0"/>
                  <a:pt x="478" y="0"/>
                  <a:pt x="478" y="0"/>
                </a:cubicBezTo>
              </a:path>
            </a:pathLst>
          </a:custGeom>
          <a:solidFill>
            <a:srgbClr val="F8F8F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59" name="Freeform 35"/>
          <p:cNvSpPr/>
          <p:nvPr>
            <p:custDataLst>
              <p:tags r:id="rId44"/>
            </p:custDataLst>
          </p:nvPr>
        </p:nvSpPr>
        <p:spPr bwMode="auto">
          <a:xfrm>
            <a:off x="528955" y="3943350"/>
            <a:ext cx="12065" cy="183515"/>
          </a:xfrm>
          <a:custGeom>
            <a:avLst/>
            <a:gdLst>
              <a:gd name="T0" fmla="*/ 17 w 17"/>
              <a:gd name="T1" fmla="*/ 0 h 249"/>
              <a:gd name="T2" fmla="*/ 0 w 17"/>
              <a:gd name="T3" fmla="*/ 0 h 249"/>
              <a:gd name="T4" fmla="*/ 0 w 17"/>
              <a:gd name="T5" fmla="*/ 233 h 249"/>
              <a:gd name="T6" fmla="*/ 15 w 17"/>
              <a:gd name="T7" fmla="*/ 249 h 249"/>
              <a:gd name="T8" fmla="*/ 15 w 17"/>
              <a:gd name="T9" fmla="*/ 8 h 249"/>
              <a:gd name="T10" fmla="*/ 17 w 17"/>
              <a:gd name="T11" fmla="*/ 0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" h="249">
                <a:moveTo>
                  <a:pt x="17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33"/>
                  <a:pt x="0" y="233"/>
                  <a:pt x="0" y="233"/>
                </a:cubicBezTo>
                <a:cubicBezTo>
                  <a:pt x="0" y="242"/>
                  <a:pt x="7" y="248"/>
                  <a:pt x="15" y="249"/>
                </a:cubicBezTo>
                <a:cubicBezTo>
                  <a:pt x="15" y="8"/>
                  <a:pt x="15" y="8"/>
                  <a:pt x="15" y="8"/>
                </a:cubicBezTo>
                <a:cubicBezTo>
                  <a:pt x="15" y="5"/>
                  <a:pt x="16" y="3"/>
                  <a:pt x="17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60" name="Freeform 36"/>
          <p:cNvSpPr/>
          <p:nvPr>
            <p:custDataLst>
              <p:tags r:id="rId45"/>
            </p:custDataLst>
          </p:nvPr>
        </p:nvSpPr>
        <p:spPr bwMode="auto">
          <a:xfrm>
            <a:off x="541020" y="3938270"/>
            <a:ext cx="334010" cy="5080"/>
          </a:xfrm>
          <a:custGeom>
            <a:avLst/>
            <a:gdLst>
              <a:gd name="T0" fmla="*/ 460 w 461"/>
              <a:gd name="T1" fmla="*/ 0 h 7"/>
              <a:gd name="T2" fmla="*/ 13 w 461"/>
              <a:gd name="T3" fmla="*/ 0 h 7"/>
              <a:gd name="T4" fmla="*/ 0 w 461"/>
              <a:gd name="T5" fmla="*/ 7 h 7"/>
              <a:gd name="T6" fmla="*/ 461 w 461"/>
              <a:gd name="T7" fmla="*/ 7 h 7"/>
              <a:gd name="T8" fmla="*/ 461 w 461"/>
              <a:gd name="T9" fmla="*/ 0 h 7"/>
              <a:gd name="T10" fmla="*/ 460 w 461"/>
              <a:gd name="T1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61" h="7">
                <a:moveTo>
                  <a:pt x="460" y="0"/>
                </a:moveTo>
                <a:cubicBezTo>
                  <a:pt x="13" y="0"/>
                  <a:pt x="13" y="0"/>
                  <a:pt x="13" y="0"/>
                </a:cubicBezTo>
                <a:cubicBezTo>
                  <a:pt x="8" y="0"/>
                  <a:pt x="3" y="3"/>
                  <a:pt x="0" y="7"/>
                </a:cubicBezTo>
                <a:cubicBezTo>
                  <a:pt x="461" y="7"/>
                  <a:pt x="461" y="7"/>
                  <a:pt x="461" y="7"/>
                </a:cubicBezTo>
                <a:cubicBezTo>
                  <a:pt x="461" y="0"/>
                  <a:pt x="461" y="0"/>
                  <a:pt x="461" y="0"/>
                </a:cubicBezTo>
                <a:cubicBezTo>
                  <a:pt x="461" y="0"/>
                  <a:pt x="460" y="0"/>
                  <a:pt x="460" y="0"/>
                </a:cubicBezTo>
              </a:path>
            </a:pathLst>
          </a:custGeom>
          <a:solidFill>
            <a:srgbClr val="F8F8F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61" name="Freeform 37"/>
          <p:cNvSpPr/>
          <p:nvPr>
            <p:custDataLst>
              <p:tags r:id="rId46"/>
            </p:custDataLst>
          </p:nvPr>
        </p:nvSpPr>
        <p:spPr bwMode="auto">
          <a:xfrm>
            <a:off x="539750" y="3943350"/>
            <a:ext cx="335280" cy="183515"/>
          </a:xfrm>
          <a:custGeom>
            <a:avLst/>
            <a:gdLst>
              <a:gd name="T0" fmla="*/ 463 w 463"/>
              <a:gd name="T1" fmla="*/ 0 h 249"/>
              <a:gd name="T2" fmla="*/ 2 w 463"/>
              <a:gd name="T3" fmla="*/ 0 h 249"/>
              <a:gd name="T4" fmla="*/ 0 w 463"/>
              <a:gd name="T5" fmla="*/ 8 h 249"/>
              <a:gd name="T6" fmla="*/ 0 w 463"/>
              <a:gd name="T7" fmla="*/ 249 h 249"/>
              <a:gd name="T8" fmla="*/ 1 w 463"/>
              <a:gd name="T9" fmla="*/ 249 h 249"/>
              <a:gd name="T10" fmla="*/ 448 w 463"/>
              <a:gd name="T11" fmla="*/ 249 h 249"/>
              <a:gd name="T12" fmla="*/ 463 w 463"/>
              <a:gd name="T13" fmla="*/ 233 h 249"/>
              <a:gd name="T14" fmla="*/ 463 w 463"/>
              <a:gd name="T15" fmla="*/ 0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3" h="249">
                <a:moveTo>
                  <a:pt x="463" y="0"/>
                </a:moveTo>
                <a:cubicBezTo>
                  <a:pt x="2" y="0"/>
                  <a:pt x="2" y="0"/>
                  <a:pt x="2" y="0"/>
                </a:cubicBezTo>
                <a:cubicBezTo>
                  <a:pt x="1" y="3"/>
                  <a:pt x="0" y="5"/>
                  <a:pt x="0" y="8"/>
                </a:cubicBezTo>
                <a:cubicBezTo>
                  <a:pt x="0" y="249"/>
                  <a:pt x="0" y="249"/>
                  <a:pt x="0" y="249"/>
                </a:cubicBezTo>
                <a:cubicBezTo>
                  <a:pt x="0" y="249"/>
                  <a:pt x="1" y="249"/>
                  <a:pt x="1" y="249"/>
                </a:cubicBezTo>
                <a:cubicBezTo>
                  <a:pt x="448" y="249"/>
                  <a:pt x="448" y="249"/>
                  <a:pt x="448" y="249"/>
                </a:cubicBezTo>
                <a:cubicBezTo>
                  <a:pt x="456" y="249"/>
                  <a:pt x="463" y="242"/>
                  <a:pt x="463" y="233"/>
                </a:cubicBezTo>
                <a:cubicBezTo>
                  <a:pt x="463" y="0"/>
                  <a:pt x="463" y="0"/>
                  <a:pt x="463" y="0"/>
                </a:cubicBezTo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62" name="Freeform 38"/>
          <p:cNvSpPr/>
          <p:nvPr>
            <p:custDataLst>
              <p:tags r:id="rId47"/>
            </p:custDataLst>
          </p:nvPr>
        </p:nvSpPr>
        <p:spPr bwMode="auto">
          <a:xfrm>
            <a:off x="777875" y="4005580"/>
            <a:ext cx="63500" cy="16510"/>
          </a:xfrm>
          <a:custGeom>
            <a:avLst/>
            <a:gdLst>
              <a:gd name="T0" fmla="*/ 82 w 88"/>
              <a:gd name="T1" fmla="*/ 23 h 23"/>
              <a:gd name="T2" fmla="*/ 5 w 88"/>
              <a:gd name="T3" fmla="*/ 23 h 23"/>
              <a:gd name="T4" fmla="*/ 0 w 88"/>
              <a:gd name="T5" fmla="*/ 17 h 23"/>
              <a:gd name="T6" fmla="*/ 0 w 88"/>
              <a:gd name="T7" fmla="*/ 5 h 23"/>
              <a:gd name="T8" fmla="*/ 5 w 88"/>
              <a:gd name="T9" fmla="*/ 0 h 23"/>
              <a:gd name="T10" fmla="*/ 82 w 88"/>
              <a:gd name="T11" fmla="*/ 0 h 23"/>
              <a:gd name="T12" fmla="*/ 88 w 88"/>
              <a:gd name="T13" fmla="*/ 5 h 23"/>
              <a:gd name="T14" fmla="*/ 88 w 88"/>
              <a:gd name="T15" fmla="*/ 17 h 23"/>
              <a:gd name="T16" fmla="*/ 82 w 88"/>
              <a:gd name="T1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8" h="23">
                <a:moveTo>
                  <a:pt x="82" y="23"/>
                </a:moveTo>
                <a:cubicBezTo>
                  <a:pt x="5" y="23"/>
                  <a:pt x="5" y="23"/>
                  <a:pt x="5" y="23"/>
                </a:cubicBezTo>
                <a:cubicBezTo>
                  <a:pt x="2" y="23"/>
                  <a:pt x="0" y="21"/>
                  <a:pt x="0" y="17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6" y="0"/>
                  <a:pt x="88" y="2"/>
                  <a:pt x="88" y="5"/>
                </a:cubicBezTo>
                <a:cubicBezTo>
                  <a:pt x="88" y="17"/>
                  <a:pt x="88" y="17"/>
                  <a:pt x="88" y="17"/>
                </a:cubicBezTo>
                <a:cubicBezTo>
                  <a:pt x="88" y="21"/>
                  <a:pt x="86" y="23"/>
                  <a:pt x="82" y="23"/>
                </a:cubicBezTo>
                <a:close/>
              </a:path>
            </a:pathLst>
          </a:custGeom>
          <a:solidFill>
            <a:srgbClr val="78C2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63" name="Freeform 39"/>
          <p:cNvSpPr/>
          <p:nvPr>
            <p:custDataLst>
              <p:tags r:id="rId48"/>
            </p:custDataLst>
          </p:nvPr>
        </p:nvSpPr>
        <p:spPr bwMode="auto">
          <a:xfrm>
            <a:off x="777875" y="4037965"/>
            <a:ext cx="63500" cy="17145"/>
          </a:xfrm>
          <a:custGeom>
            <a:avLst/>
            <a:gdLst>
              <a:gd name="T0" fmla="*/ 82 w 88"/>
              <a:gd name="T1" fmla="*/ 23 h 23"/>
              <a:gd name="T2" fmla="*/ 5 w 88"/>
              <a:gd name="T3" fmla="*/ 23 h 23"/>
              <a:gd name="T4" fmla="*/ 0 w 88"/>
              <a:gd name="T5" fmla="*/ 18 h 23"/>
              <a:gd name="T6" fmla="*/ 0 w 88"/>
              <a:gd name="T7" fmla="*/ 6 h 23"/>
              <a:gd name="T8" fmla="*/ 5 w 88"/>
              <a:gd name="T9" fmla="*/ 0 h 23"/>
              <a:gd name="T10" fmla="*/ 82 w 88"/>
              <a:gd name="T11" fmla="*/ 0 h 23"/>
              <a:gd name="T12" fmla="*/ 88 w 88"/>
              <a:gd name="T13" fmla="*/ 6 h 23"/>
              <a:gd name="T14" fmla="*/ 88 w 88"/>
              <a:gd name="T15" fmla="*/ 18 h 23"/>
              <a:gd name="T16" fmla="*/ 82 w 88"/>
              <a:gd name="T1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8" h="23">
                <a:moveTo>
                  <a:pt x="82" y="23"/>
                </a:moveTo>
                <a:cubicBezTo>
                  <a:pt x="5" y="23"/>
                  <a:pt x="5" y="23"/>
                  <a:pt x="5" y="23"/>
                </a:cubicBezTo>
                <a:cubicBezTo>
                  <a:pt x="2" y="23"/>
                  <a:pt x="0" y="21"/>
                  <a:pt x="0" y="18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2" y="0"/>
                  <a:pt x="5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6" y="0"/>
                  <a:pt x="88" y="2"/>
                  <a:pt x="88" y="6"/>
                </a:cubicBezTo>
                <a:cubicBezTo>
                  <a:pt x="88" y="18"/>
                  <a:pt x="88" y="18"/>
                  <a:pt x="88" y="18"/>
                </a:cubicBezTo>
                <a:cubicBezTo>
                  <a:pt x="88" y="21"/>
                  <a:pt x="86" y="23"/>
                  <a:pt x="82" y="23"/>
                </a:cubicBezTo>
                <a:close/>
              </a:path>
            </a:pathLst>
          </a:custGeom>
          <a:solidFill>
            <a:srgbClr val="78C2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64" name="Freeform 40"/>
          <p:cNvSpPr/>
          <p:nvPr>
            <p:custDataLst>
              <p:tags r:id="rId49"/>
            </p:custDataLst>
          </p:nvPr>
        </p:nvSpPr>
        <p:spPr bwMode="auto">
          <a:xfrm>
            <a:off x="777875" y="4070350"/>
            <a:ext cx="63500" cy="17780"/>
          </a:xfrm>
          <a:custGeom>
            <a:avLst/>
            <a:gdLst>
              <a:gd name="T0" fmla="*/ 82 w 88"/>
              <a:gd name="T1" fmla="*/ 24 h 24"/>
              <a:gd name="T2" fmla="*/ 5 w 88"/>
              <a:gd name="T3" fmla="*/ 24 h 24"/>
              <a:gd name="T4" fmla="*/ 0 w 88"/>
              <a:gd name="T5" fmla="*/ 18 h 24"/>
              <a:gd name="T6" fmla="*/ 0 w 88"/>
              <a:gd name="T7" fmla="*/ 6 h 24"/>
              <a:gd name="T8" fmla="*/ 5 w 88"/>
              <a:gd name="T9" fmla="*/ 0 h 24"/>
              <a:gd name="T10" fmla="*/ 82 w 88"/>
              <a:gd name="T11" fmla="*/ 0 h 24"/>
              <a:gd name="T12" fmla="*/ 88 w 88"/>
              <a:gd name="T13" fmla="*/ 6 h 24"/>
              <a:gd name="T14" fmla="*/ 88 w 88"/>
              <a:gd name="T15" fmla="*/ 18 h 24"/>
              <a:gd name="T16" fmla="*/ 82 w 88"/>
              <a:gd name="T1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8" h="24">
                <a:moveTo>
                  <a:pt x="82" y="24"/>
                </a:moveTo>
                <a:cubicBezTo>
                  <a:pt x="5" y="24"/>
                  <a:pt x="5" y="24"/>
                  <a:pt x="5" y="24"/>
                </a:cubicBezTo>
                <a:cubicBezTo>
                  <a:pt x="2" y="24"/>
                  <a:pt x="0" y="21"/>
                  <a:pt x="0" y="18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2" y="0"/>
                  <a:pt x="5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6" y="0"/>
                  <a:pt x="88" y="3"/>
                  <a:pt x="88" y="6"/>
                </a:cubicBezTo>
                <a:cubicBezTo>
                  <a:pt x="88" y="18"/>
                  <a:pt x="88" y="18"/>
                  <a:pt x="88" y="18"/>
                </a:cubicBezTo>
                <a:cubicBezTo>
                  <a:pt x="88" y="21"/>
                  <a:pt x="86" y="24"/>
                  <a:pt x="82" y="24"/>
                </a:cubicBezTo>
                <a:close/>
              </a:path>
            </a:pathLst>
          </a:custGeom>
          <a:solidFill>
            <a:srgbClr val="78C2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65" name="Freeform 41"/>
          <p:cNvSpPr/>
          <p:nvPr>
            <p:custDataLst>
              <p:tags r:id="rId50"/>
            </p:custDataLst>
          </p:nvPr>
        </p:nvSpPr>
        <p:spPr bwMode="auto">
          <a:xfrm>
            <a:off x="1270635" y="4380230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3236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66" name="Freeform 42"/>
          <p:cNvSpPr/>
          <p:nvPr>
            <p:custDataLst>
              <p:tags r:id="rId51"/>
            </p:custDataLst>
          </p:nvPr>
        </p:nvSpPr>
        <p:spPr bwMode="auto">
          <a:xfrm>
            <a:off x="1438275" y="4314190"/>
            <a:ext cx="78740" cy="147320"/>
          </a:xfrm>
          <a:custGeom>
            <a:avLst/>
            <a:gdLst>
              <a:gd name="T0" fmla="*/ 62 w 109"/>
              <a:gd name="T1" fmla="*/ 39 h 200"/>
              <a:gd name="T2" fmla="*/ 52 w 109"/>
              <a:gd name="T3" fmla="*/ 133 h 200"/>
              <a:gd name="T4" fmla="*/ 2 w 109"/>
              <a:gd name="T5" fmla="*/ 165 h 200"/>
              <a:gd name="T6" fmla="*/ 25 w 109"/>
              <a:gd name="T7" fmla="*/ 200 h 200"/>
              <a:gd name="T8" fmla="*/ 106 w 109"/>
              <a:gd name="T9" fmla="*/ 132 h 200"/>
              <a:gd name="T10" fmla="*/ 92 w 109"/>
              <a:gd name="T11" fmla="*/ 4 h 200"/>
              <a:gd name="T12" fmla="*/ 69 w 109"/>
              <a:gd name="T13" fmla="*/ 11 h 200"/>
              <a:gd name="T14" fmla="*/ 62 w 109"/>
              <a:gd name="T15" fmla="*/ 39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9" h="200">
                <a:moveTo>
                  <a:pt x="62" y="39"/>
                </a:moveTo>
                <a:cubicBezTo>
                  <a:pt x="62" y="39"/>
                  <a:pt x="68" y="123"/>
                  <a:pt x="52" y="133"/>
                </a:cubicBezTo>
                <a:cubicBezTo>
                  <a:pt x="42" y="139"/>
                  <a:pt x="0" y="161"/>
                  <a:pt x="2" y="165"/>
                </a:cubicBezTo>
                <a:cubicBezTo>
                  <a:pt x="3" y="169"/>
                  <a:pt x="25" y="200"/>
                  <a:pt x="25" y="200"/>
                </a:cubicBezTo>
                <a:cubicBezTo>
                  <a:pt x="25" y="200"/>
                  <a:pt x="104" y="148"/>
                  <a:pt x="106" y="132"/>
                </a:cubicBezTo>
                <a:cubicBezTo>
                  <a:pt x="109" y="116"/>
                  <a:pt x="102" y="9"/>
                  <a:pt x="92" y="4"/>
                </a:cubicBezTo>
                <a:cubicBezTo>
                  <a:pt x="83" y="0"/>
                  <a:pt x="79" y="3"/>
                  <a:pt x="69" y="11"/>
                </a:cubicBezTo>
                <a:cubicBezTo>
                  <a:pt x="55" y="21"/>
                  <a:pt x="62" y="39"/>
                  <a:pt x="62" y="39"/>
                </a:cubicBezTo>
                <a:close/>
              </a:path>
            </a:pathLst>
          </a:custGeom>
          <a:solidFill>
            <a:srgbClr val="E873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67" name="Freeform 43"/>
          <p:cNvSpPr/>
          <p:nvPr>
            <p:custDataLst>
              <p:tags r:id="rId52"/>
            </p:custDataLst>
          </p:nvPr>
        </p:nvSpPr>
        <p:spPr bwMode="auto">
          <a:xfrm>
            <a:off x="1489710" y="4792345"/>
            <a:ext cx="24130" cy="17780"/>
          </a:xfrm>
          <a:custGeom>
            <a:avLst/>
            <a:gdLst>
              <a:gd name="T0" fmla="*/ 0 w 33"/>
              <a:gd name="T1" fmla="*/ 2 h 24"/>
              <a:gd name="T2" fmla="*/ 3 w 33"/>
              <a:gd name="T3" fmla="*/ 22 h 24"/>
              <a:gd name="T4" fmla="*/ 30 w 33"/>
              <a:gd name="T5" fmla="*/ 20 h 24"/>
              <a:gd name="T6" fmla="*/ 33 w 33"/>
              <a:gd name="T7" fmla="*/ 0 h 24"/>
              <a:gd name="T8" fmla="*/ 0 w 33"/>
              <a:gd name="T9" fmla="*/ 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24">
                <a:moveTo>
                  <a:pt x="0" y="2"/>
                </a:moveTo>
                <a:cubicBezTo>
                  <a:pt x="0" y="2"/>
                  <a:pt x="3" y="19"/>
                  <a:pt x="3" y="22"/>
                </a:cubicBezTo>
                <a:cubicBezTo>
                  <a:pt x="4" y="24"/>
                  <a:pt x="30" y="20"/>
                  <a:pt x="30" y="20"/>
                </a:cubicBezTo>
                <a:cubicBezTo>
                  <a:pt x="33" y="0"/>
                  <a:pt x="33" y="0"/>
                  <a:pt x="33" y="0"/>
                </a:cubicBezTo>
                <a:cubicBezTo>
                  <a:pt x="33" y="0"/>
                  <a:pt x="4" y="0"/>
                  <a:pt x="0" y="2"/>
                </a:cubicBezTo>
                <a:close/>
              </a:path>
            </a:pathLst>
          </a:custGeom>
          <a:solidFill>
            <a:srgbClr val="4247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68" name="Freeform 44"/>
          <p:cNvSpPr/>
          <p:nvPr>
            <p:custDataLst>
              <p:tags r:id="rId53"/>
            </p:custDataLst>
          </p:nvPr>
        </p:nvSpPr>
        <p:spPr bwMode="auto">
          <a:xfrm>
            <a:off x="1450975" y="4805680"/>
            <a:ext cx="67310" cy="34925"/>
          </a:xfrm>
          <a:custGeom>
            <a:avLst/>
            <a:gdLst>
              <a:gd name="T0" fmla="*/ 56 w 93"/>
              <a:gd name="T1" fmla="*/ 1 h 47"/>
              <a:gd name="T2" fmla="*/ 39 w 93"/>
              <a:gd name="T3" fmla="*/ 16 h 47"/>
              <a:gd name="T4" fmla="*/ 13 w 93"/>
              <a:gd name="T5" fmla="*/ 27 h 47"/>
              <a:gd name="T6" fmla="*/ 34 w 93"/>
              <a:gd name="T7" fmla="*/ 44 h 47"/>
              <a:gd name="T8" fmla="*/ 89 w 93"/>
              <a:gd name="T9" fmla="*/ 41 h 47"/>
              <a:gd name="T10" fmla="*/ 84 w 93"/>
              <a:gd name="T11" fmla="*/ 0 h 47"/>
              <a:gd name="T12" fmla="*/ 56 w 93"/>
              <a:gd name="T13" fmla="*/ 1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3" h="47">
                <a:moveTo>
                  <a:pt x="56" y="1"/>
                </a:moveTo>
                <a:cubicBezTo>
                  <a:pt x="56" y="1"/>
                  <a:pt x="47" y="12"/>
                  <a:pt x="39" y="16"/>
                </a:cubicBezTo>
                <a:cubicBezTo>
                  <a:pt x="31" y="21"/>
                  <a:pt x="18" y="22"/>
                  <a:pt x="13" y="27"/>
                </a:cubicBezTo>
                <a:cubicBezTo>
                  <a:pt x="9" y="30"/>
                  <a:pt x="0" y="45"/>
                  <a:pt x="34" y="44"/>
                </a:cubicBezTo>
                <a:cubicBezTo>
                  <a:pt x="69" y="44"/>
                  <a:pt x="85" y="47"/>
                  <a:pt x="89" y="41"/>
                </a:cubicBezTo>
                <a:cubicBezTo>
                  <a:pt x="93" y="35"/>
                  <a:pt x="84" y="0"/>
                  <a:pt x="84" y="0"/>
                </a:cubicBezTo>
                <a:cubicBezTo>
                  <a:pt x="84" y="0"/>
                  <a:pt x="76" y="3"/>
                  <a:pt x="56" y="1"/>
                </a:cubicBezTo>
                <a:close/>
              </a:path>
            </a:pathLst>
          </a:custGeom>
          <a:solidFill>
            <a:srgbClr val="292C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69" name="Freeform 45"/>
          <p:cNvSpPr/>
          <p:nvPr>
            <p:custDataLst>
              <p:tags r:id="rId54"/>
            </p:custDataLst>
          </p:nvPr>
        </p:nvSpPr>
        <p:spPr bwMode="auto">
          <a:xfrm>
            <a:off x="1391920" y="4792345"/>
            <a:ext cx="23495" cy="17780"/>
          </a:xfrm>
          <a:custGeom>
            <a:avLst/>
            <a:gdLst>
              <a:gd name="T0" fmla="*/ 0 w 33"/>
              <a:gd name="T1" fmla="*/ 2 h 24"/>
              <a:gd name="T2" fmla="*/ 3 w 33"/>
              <a:gd name="T3" fmla="*/ 22 h 24"/>
              <a:gd name="T4" fmla="*/ 30 w 33"/>
              <a:gd name="T5" fmla="*/ 20 h 24"/>
              <a:gd name="T6" fmla="*/ 33 w 33"/>
              <a:gd name="T7" fmla="*/ 0 h 24"/>
              <a:gd name="T8" fmla="*/ 0 w 33"/>
              <a:gd name="T9" fmla="*/ 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24">
                <a:moveTo>
                  <a:pt x="0" y="2"/>
                </a:moveTo>
                <a:cubicBezTo>
                  <a:pt x="0" y="2"/>
                  <a:pt x="3" y="19"/>
                  <a:pt x="3" y="22"/>
                </a:cubicBezTo>
                <a:cubicBezTo>
                  <a:pt x="3" y="24"/>
                  <a:pt x="30" y="20"/>
                  <a:pt x="30" y="20"/>
                </a:cubicBezTo>
                <a:cubicBezTo>
                  <a:pt x="33" y="0"/>
                  <a:pt x="33" y="0"/>
                  <a:pt x="33" y="0"/>
                </a:cubicBezTo>
                <a:cubicBezTo>
                  <a:pt x="33" y="0"/>
                  <a:pt x="4" y="0"/>
                  <a:pt x="0" y="2"/>
                </a:cubicBezTo>
                <a:close/>
              </a:path>
            </a:pathLst>
          </a:custGeom>
          <a:solidFill>
            <a:srgbClr val="4247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70" name="Freeform 46"/>
          <p:cNvSpPr/>
          <p:nvPr>
            <p:custDataLst>
              <p:tags r:id="rId55"/>
            </p:custDataLst>
          </p:nvPr>
        </p:nvSpPr>
        <p:spPr bwMode="auto">
          <a:xfrm>
            <a:off x="1343025" y="4805680"/>
            <a:ext cx="77470" cy="34925"/>
          </a:xfrm>
          <a:custGeom>
            <a:avLst/>
            <a:gdLst>
              <a:gd name="T0" fmla="*/ 70 w 107"/>
              <a:gd name="T1" fmla="*/ 1 h 47"/>
              <a:gd name="T2" fmla="*/ 53 w 107"/>
              <a:gd name="T3" fmla="*/ 16 h 47"/>
              <a:gd name="T4" fmla="*/ 10 w 107"/>
              <a:gd name="T5" fmla="*/ 29 h 47"/>
              <a:gd name="T6" fmla="*/ 48 w 107"/>
              <a:gd name="T7" fmla="*/ 44 h 47"/>
              <a:gd name="T8" fmla="*/ 103 w 107"/>
              <a:gd name="T9" fmla="*/ 41 h 47"/>
              <a:gd name="T10" fmla="*/ 98 w 107"/>
              <a:gd name="T11" fmla="*/ 0 h 47"/>
              <a:gd name="T12" fmla="*/ 70 w 107"/>
              <a:gd name="T13" fmla="*/ 1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7" h="47">
                <a:moveTo>
                  <a:pt x="70" y="1"/>
                </a:moveTo>
                <a:cubicBezTo>
                  <a:pt x="70" y="1"/>
                  <a:pt x="61" y="12"/>
                  <a:pt x="53" y="16"/>
                </a:cubicBezTo>
                <a:cubicBezTo>
                  <a:pt x="45" y="21"/>
                  <a:pt x="14" y="24"/>
                  <a:pt x="10" y="29"/>
                </a:cubicBezTo>
                <a:cubicBezTo>
                  <a:pt x="6" y="32"/>
                  <a:pt x="0" y="46"/>
                  <a:pt x="48" y="44"/>
                </a:cubicBezTo>
                <a:cubicBezTo>
                  <a:pt x="83" y="44"/>
                  <a:pt x="99" y="47"/>
                  <a:pt x="103" y="41"/>
                </a:cubicBezTo>
                <a:cubicBezTo>
                  <a:pt x="107" y="35"/>
                  <a:pt x="98" y="0"/>
                  <a:pt x="98" y="0"/>
                </a:cubicBezTo>
                <a:cubicBezTo>
                  <a:pt x="98" y="0"/>
                  <a:pt x="90" y="3"/>
                  <a:pt x="70" y="1"/>
                </a:cubicBezTo>
                <a:close/>
              </a:path>
            </a:pathLst>
          </a:custGeom>
          <a:solidFill>
            <a:srgbClr val="292C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71" name="Freeform 47"/>
          <p:cNvSpPr/>
          <p:nvPr>
            <p:custDataLst>
              <p:tags r:id="rId56"/>
            </p:custDataLst>
          </p:nvPr>
        </p:nvSpPr>
        <p:spPr bwMode="auto">
          <a:xfrm>
            <a:off x="1437005" y="4472305"/>
            <a:ext cx="78740" cy="332105"/>
          </a:xfrm>
          <a:custGeom>
            <a:avLst/>
            <a:gdLst>
              <a:gd name="T0" fmla="*/ 63 w 109"/>
              <a:gd name="T1" fmla="*/ 0 h 451"/>
              <a:gd name="T2" fmla="*/ 86 w 109"/>
              <a:gd name="T3" fmla="*/ 76 h 451"/>
              <a:gd name="T4" fmla="*/ 92 w 109"/>
              <a:gd name="T5" fmla="*/ 190 h 451"/>
              <a:gd name="T6" fmla="*/ 109 w 109"/>
              <a:gd name="T7" fmla="*/ 343 h 451"/>
              <a:gd name="T8" fmla="*/ 108 w 109"/>
              <a:gd name="T9" fmla="*/ 451 h 451"/>
              <a:gd name="T10" fmla="*/ 64 w 109"/>
              <a:gd name="T11" fmla="*/ 451 h 451"/>
              <a:gd name="T12" fmla="*/ 41 w 109"/>
              <a:gd name="T13" fmla="*/ 260 h 451"/>
              <a:gd name="T14" fmla="*/ 1 w 109"/>
              <a:gd name="T15" fmla="*/ 99 h 451"/>
              <a:gd name="T16" fmla="*/ 63 w 109"/>
              <a:gd name="T17" fmla="*/ 0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9" h="451">
                <a:moveTo>
                  <a:pt x="63" y="0"/>
                </a:moveTo>
                <a:cubicBezTo>
                  <a:pt x="63" y="0"/>
                  <a:pt x="88" y="40"/>
                  <a:pt x="86" y="76"/>
                </a:cubicBezTo>
                <a:cubicBezTo>
                  <a:pt x="84" y="113"/>
                  <a:pt x="88" y="152"/>
                  <a:pt x="92" y="190"/>
                </a:cubicBezTo>
                <a:cubicBezTo>
                  <a:pt x="97" y="232"/>
                  <a:pt x="108" y="320"/>
                  <a:pt x="109" y="343"/>
                </a:cubicBezTo>
                <a:cubicBezTo>
                  <a:pt x="109" y="366"/>
                  <a:pt x="108" y="451"/>
                  <a:pt x="108" y="451"/>
                </a:cubicBezTo>
                <a:cubicBezTo>
                  <a:pt x="64" y="451"/>
                  <a:pt x="64" y="451"/>
                  <a:pt x="64" y="451"/>
                </a:cubicBezTo>
                <a:cubicBezTo>
                  <a:pt x="64" y="451"/>
                  <a:pt x="48" y="278"/>
                  <a:pt x="41" y="260"/>
                </a:cubicBezTo>
                <a:cubicBezTo>
                  <a:pt x="33" y="242"/>
                  <a:pt x="2" y="113"/>
                  <a:pt x="1" y="99"/>
                </a:cubicBezTo>
                <a:cubicBezTo>
                  <a:pt x="0" y="84"/>
                  <a:pt x="63" y="0"/>
                  <a:pt x="63" y="0"/>
                </a:cubicBezTo>
                <a:close/>
              </a:path>
            </a:pathLst>
          </a:custGeom>
          <a:solidFill>
            <a:srgbClr val="292C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72" name="Freeform 48"/>
          <p:cNvSpPr/>
          <p:nvPr>
            <p:custDataLst>
              <p:tags r:id="rId57"/>
            </p:custDataLst>
          </p:nvPr>
        </p:nvSpPr>
        <p:spPr bwMode="auto">
          <a:xfrm>
            <a:off x="1374775" y="4459605"/>
            <a:ext cx="118110" cy="342900"/>
          </a:xfrm>
          <a:custGeom>
            <a:avLst/>
            <a:gdLst>
              <a:gd name="T0" fmla="*/ 16 w 163"/>
              <a:gd name="T1" fmla="*/ 22 h 465"/>
              <a:gd name="T2" fmla="*/ 4 w 163"/>
              <a:gd name="T3" fmla="*/ 143 h 465"/>
              <a:gd name="T4" fmla="*/ 2 w 163"/>
              <a:gd name="T5" fmla="*/ 276 h 465"/>
              <a:gd name="T6" fmla="*/ 13 w 163"/>
              <a:gd name="T7" fmla="*/ 465 h 465"/>
              <a:gd name="T8" fmla="*/ 61 w 163"/>
              <a:gd name="T9" fmla="*/ 465 h 465"/>
              <a:gd name="T10" fmla="*/ 64 w 163"/>
              <a:gd name="T11" fmla="*/ 288 h 465"/>
              <a:gd name="T12" fmla="*/ 96 w 163"/>
              <a:gd name="T13" fmla="*/ 124 h 465"/>
              <a:gd name="T14" fmla="*/ 163 w 163"/>
              <a:gd name="T15" fmla="*/ 15 h 465"/>
              <a:gd name="T16" fmla="*/ 16 w 163"/>
              <a:gd name="T17" fmla="*/ 22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3" h="465">
                <a:moveTo>
                  <a:pt x="16" y="22"/>
                </a:moveTo>
                <a:cubicBezTo>
                  <a:pt x="16" y="22"/>
                  <a:pt x="6" y="121"/>
                  <a:pt x="4" y="143"/>
                </a:cubicBezTo>
                <a:cubicBezTo>
                  <a:pt x="1" y="166"/>
                  <a:pt x="3" y="262"/>
                  <a:pt x="2" y="276"/>
                </a:cubicBezTo>
                <a:cubicBezTo>
                  <a:pt x="0" y="290"/>
                  <a:pt x="10" y="437"/>
                  <a:pt x="13" y="465"/>
                </a:cubicBezTo>
                <a:cubicBezTo>
                  <a:pt x="61" y="465"/>
                  <a:pt x="61" y="465"/>
                  <a:pt x="61" y="465"/>
                </a:cubicBezTo>
                <a:cubicBezTo>
                  <a:pt x="61" y="465"/>
                  <a:pt x="64" y="346"/>
                  <a:pt x="64" y="288"/>
                </a:cubicBezTo>
                <a:cubicBezTo>
                  <a:pt x="64" y="230"/>
                  <a:pt x="79" y="163"/>
                  <a:pt x="96" y="124"/>
                </a:cubicBezTo>
                <a:cubicBezTo>
                  <a:pt x="113" y="86"/>
                  <a:pt x="152" y="85"/>
                  <a:pt x="163" y="15"/>
                </a:cubicBezTo>
                <a:cubicBezTo>
                  <a:pt x="163" y="15"/>
                  <a:pt x="30" y="0"/>
                  <a:pt x="16" y="22"/>
                </a:cubicBezTo>
                <a:close/>
              </a:path>
            </a:pathLst>
          </a:custGeom>
          <a:solidFill>
            <a:srgbClr val="292C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73" name="Freeform 49"/>
          <p:cNvSpPr/>
          <p:nvPr>
            <p:custDataLst>
              <p:tags r:id="rId58"/>
            </p:custDataLst>
          </p:nvPr>
        </p:nvSpPr>
        <p:spPr bwMode="auto">
          <a:xfrm>
            <a:off x="1403350" y="4206875"/>
            <a:ext cx="72390" cy="86360"/>
          </a:xfrm>
          <a:custGeom>
            <a:avLst/>
            <a:gdLst>
              <a:gd name="T0" fmla="*/ 83 w 100"/>
              <a:gd name="T1" fmla="*/ 20 h 117"/>
              <a:gd name="T2" fmla="*/ 32 w 100"/>
              <a:gd name="T3" fmla="*/ 21 h 117"/>
              <a:gd name="T4" fmla="*/ 15 w 100"/>
              <a:gd name="T5" fmla="*/ 104 h 117"/>
              <a:gd name="T6" fmla="*/ 69 w 100"/>
              <a:gd name="T7" fmla="*/ 103 h 117"/>
              <a:gd name="T8" fmla="*/ 97 w 100"/>
              <a:gd name="T9" fmla="*/ 53 h 117"/>
              <a:gd name="T10" fmla="*/ 83 w 100"/>
              <a:gd name="T11" fmla="*/ 2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" h="117">
                <a:moveTo>
                  <a:pt x="83" y="20"/>
                </a:moveTo>
                <a:cubicBezTo>
                  <a:pt x="83" y="20"/>
                  <a:pt x="53" y="0"/>
                  <a:pt x="32" y="21"/>
                </a:cubicBezTo>
                <a:cubicBezTo>
                  <a:pt x="10" y="43"/>
                  <a:pt x="0" y="94"/>
                  <a:pt x="15" y="104"/>
                </a:cubicBezTo>
                <a:cubicBezTo>
                  <a:pt x="30" y="114"/>
                  <a:pt x="56" y="117"/>
                  <a:pt x="69" y="103"/>
                </a:cubicBezTo>
                <a:cubicBezTo>
                  <a:pt x="81" y="89"/>
                  <a:pt x="94" y="68"/>
                  <a:pt x="97" y="53"/>
                </a:cubicBezTo>
                <a:cubicBezTo>
                  <a:pt x="100" y="38"/>
                  <a:pt x="91" y="26"/>
                  <a:pt x="83" y="20"/>
                </a:cubicBezTo>
                <a:close/>
              </a:path>
            </a:pathLst>
          </a:custGeom>
          <a:solidFill>
            <a:srgbClr val="EEA8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74" name="Freeform 50"/>
          <p:cNvSpPr/>
          <p:nvPr>
            <p:custDataLst>
              <p:tags r:id="rId59"/>
            </p:custDataLst>
          </p:nvPr>
        </p:nvSpPr>
        <p:spPr bwMode="auto">
          <a:xfrm>
            <a:off x="1418590" y="4259580"/>
            <a:ext cx="46990" cy="48895"/>
          </a:xfrm>
          <a:custGeom>
            <a:avLst/>
            <a:gdLst>
              <a:gd name="T0" fmla="*/ 4 w 65"/>
              <a:gd name="T1" fmla="*/ 35 h 66"/>
              <a:gd name="T2" fmla="*/ 2 w 65"/>
              <a:gd name="T3" fmla="*/ 61 h 66"/>
              <a:gd name="T4" fmla="*/ 47 w 65"/>
              <a:gd name="T5" fmla="*/ 66 h 66"/>
              <a:gd name="T6" fmla="*/ 57 w 65"/>
              <a:gd name="T7" fmla="*/ 20 h 66"/>
              <a:gd name="T8" fmla="*/ 4 w 65"/>
              <a:gd name="T9" fmla="*/ 35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66">
                <a:moveTo>
                  <a:pt x="4" y="35"/>
                </a:moveTo>
                <a:cubicBezTo>
                  <a:pt x="4" y="35"/>
                  <a:pt x="5" y="57"/>
                  <a:pt x="2" y="61"/>
                </a:cubicBezTo>
                <a:cubicBezTo>
                  <a:pt x="0" y="66"/>
                  <a:pt x="47" y="66"/>
                  <a:pt x="47" y="66"/>
                </a:cubicBezTo>
                <a:cubicBezTo>
                  <a:pt x="47" y="66"/>
                  <a:pt x="50" y="41"/>
                  <a:pt x="57" y="20"/>
                </a:cubicBezTo>
                <a:cubicBezTo>
                  <a:pt x="65" y="0"/>
                  <a:pt x="4" y="35"/>
                  <a:pt x="4" y="35"/>
                </a:cubicBezTo>
                <a:close/>
              </a:path>
            </a:pathLst>
          </a:custGeom>
          <a:solidFill>
            <a:srgbClr val="EEA8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75" name="Freeform 51"/>
          <p:cNvSpPr/>
          <p:nvPr>
            <p:custDataLst>
              <p:tags r:id="rId60"/>
            </p:custDataLst>
          </p:nvPr>
        </p:nvSpPr>
        <p:spPr bwMode="auto">
          <a:xfrm>
            <a:off x="1413510" y="4199890"/>
            <a:ext cx="66675" cy="78105"/>
          </a:xfrm>
          <a:custGeom>
            <a:avLst/>
            <a:gdLst>
              <a:gd name="T0" fmla="*/ 63 w 92"/>
              <a:gd name="T1" fmla="*/ 101 h 106"/>
              <a:gd name="T2" fmla="*/ 47 w 92"/>
              <a:gd name="T3" fmla="*/ 101 h 106"/>
              <a:gd name="T4" fmla="*/ 18 w 92"/>
              <a:gd name="T5" fmla="*/ 72 h 106"/>
              <a:gd name="T6" fmla="*/ 14 w 92"/>
              <a:gd name="T7" fmla="*/ 66 h 106"/>
              <a:gd name="T8" fmla="*/ 9 w 92"/>
              <a:gd name="T9" fmla="*/ 70 h 106"/>
              <a:gd name="T10" fmla="*/ 4 w 92"/>
              <a:gd name="T11" fmla="*/ 69 h 106"/>
              <a:gd name="T12" fmla="*/ 6 w 92"/>
              <a:gd name="T13" fmla="*/ 47 h 106"/>
              <a:gd name="T14" fmla="*/ 63 w 92"/>
              <a:gd name="T15" fmla="*/ 23 h 106"/>
              <a:gd name="T16" fmla="*/ 87 w 92"/>
              <a:gd name="T17" fmla="*/ 57 h 106"/>
              <a:gd name="T18" fmla="*/ 63 w 92"/>
              <a:gd name="T19" fmla="*/ 101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2" h="106">
                <a:moveTo>
                  <a:pt x="63" y="101"/>
                </a:moveTo>
                <a:cubicBezTo>
                  <a:pt x="63" y="101"/>
                  <a:pt x="59" y="106"/>
                  <a:pt x="47" y="101"/>
                </a:cubicBezTo>
                <a:cubicBezTo>
                  <a:pt x="34" y="96"/>
                  <a:pt x="23" y="75"/>
                  <a:pt x="18" y="72"/>
                </a:cubicBezTo>
                <a:cubicBezTo>
                  <a:pt x="13" y="69"/>
                  <a:pt x="14" y="66"/>
                  <a:pt x="14" y="66"/>
                </a:cubicBezTo>
                <a:cubicBezTo>
                  <a:pt x="9" y="70"/>
                  <a:pt x="9" y="70"/>
                  <a:pt x="9" y="70"/>
                </a:cubicBezTo>
                <a:cubicBezTo>
                  <a:pt x="4" y="69"/>
                  <a:pt x="4" y="69"/>
                  <a:pt x="4" y="69"/>
                </a:cubicBezTo>
                <a:cubicBezTo>
                  <a:pt x="4" y="69"/>
                  <a:pt x="12" y="55"/>
                  <a:pt x="6" y="47"/>
                </a:cubicBezTo>
                <a:cubicBezTo>
                  <a:pt x="0" y="39"/>
                  <a:pt x="26" y="0"/>
                  <a:pt x="63" y="23"/>
                </a:cubicBezTo>
                <a:cubicBezTo>
                  <a:pt x="63" y="23"/>
                  <a:pt x="92" y="40"/>
                  <a:pt x="87" y="57"/>
                </a:cubicBezTo>
                <a:cubicBezTo>
                  <a:pt x="82" y="75"/>
                  <a:pt x="72" y="94"/>
                  <a:pt x="63" y="101"/>
                </a:cubicBezTo>
                <a:close/>
              </a:path>
            </a:pathLst>
          </a:custGeom>
          <a:solidFill>
            <a:srgbClr val="7548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76" name="Freeform 52"/>
          <p:cNvSpPr/>
          <p:nvPr>
            <p:custDataLst>
              <p:tags r:id="rId61"/>
            </p:custDataLst>
          </p:nvPr>
        </p:nvSpPr>
        <p:spPr bwMode="auto">
          <a:xfrm>
            <a:off x="1418590" y="4294505"/>
            <a:ext cx="38100" cy="12700"/>
          </a:xfrm>
          <a:custGeom>
            <a:avLst/>
            <a:gdLst>
              <a:gd name="T0" fmla="*/ 0 w 52"/>
              <a:gd name="T1" fmla="*/ 14 h 17"/>
              <a:gd name="T2" fmla="*/ 4 w 52"/>
              <a:gd name="T3" fmla="*/ 4 h 17"/>
              <a:gd name="T4" fmla="*/ 52 w 52"/>
              <a:gd name="T5" fmla="*/ 1 h 17"/>
              <a:gd name="T6" fmla="*/ 52 w 52"/>
              <a:gd name="T7" fmla="*/ 12 h 17"/>
              <a:gd name="T8" fmla="*/ 0 w 52"/>
              <a:gd name="T9" fmla="*/ 1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17">
                <a:moveTo>
                  <a:pt x="0" y="14"/>
                </a:moveTo>
                <a:cubicBezTo>
                  <a:pt x="0" y="14"/>
                  <a:pt x="0" y="5"/>
                  <a:pt x="4" y="4"/>
                </a:cubicBezTo>
                <a:cubicBezTo>
                  <a:pt x="8" y="3"/>
                  <a:pt x="47" y="0"/>
                  <a:pt x="52" y="1"/>
                </a:cubicBezTo>
                <a:cubicBezTo>
                  <a:pt x="52" y="12"/>
                  <a:pt x="52" y="12"/>
                  <a:pt x="52" y="12"/>
                </a:cubicBezTo>
                <a:cubicBezTo>
                  <a:pt x="52" y="12"/>
                  <a:pt x="43" y="17"/>
                  <a:pt x="0" y="14"/>
                </a:cubicBezTo>
                <a:close/>
              </a:path>
            </a:pathLst>
          </a:custGeom>
          <a:solidFill>
            <a:srgbClr val="E2D2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77" name="Freeform 53"/>
          <p:cNvSpPr/>
          <p:nvPr>
            <p:custDataLst>
              <p:tags r:id="rId62"/>
            </p:custDataLst>
          </p:nvPr>
        </p:nvSpPr>
        <p:spPr bwMode="auto">
          <a:xfrm>
            <a:off x="1421765" y="4237355"/>
            <a:ext cx="13335" cy="22225"/>
          </a:xfrm>
          <a:custGeom>
            <a:avLst/>
            <a:gdLst>
              <a:gd name="T0" fmla="*/ 5 w 18"/>
              <a:gd name="T1" fmla="*/ 9 h 30"/>
              <a:gd name="T2" fmla="*/ 17 w 18"/>
              <a:gd name="T3" fmla="*/ 10 h 30"/>
              <a:gd name="T4" fmla="*/ 4 w 18"/>
              <a:gd name="T5" fmla="*/ 28 h 30"/>
              <a:gd name="T6" fmla="*/ 5 w 18"/>
              <a:gd name="T7" fmla="*/ 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" h="30">
                <a:moveTo>
                  <a:pt x="5" y="9"/>
                </a:moveTo>
                <a:cubicBezTo>
                  <a:pt x="7" y="6"/>
                  <a:pt x="16" y="0"/>
                  <a:pt x="17" y="10"/>
                </a:cubicBezTo>
                <a:cubicBezTo>
                  <a:pt x="18" y="19"/>
                  <a:pt x="8" y="30"/>
                  <a:pt x="4" y="28"/>
                </a:cubicBezTo>
                <a:cubicBezTo>
                  <a:pt x="0" y="26"/>
                  <a:pt x="2" y="16"/>
                  <a:pt x="5" y="9"/>
                </a:cubicBezTo>
                <a:close/>
              </a:path>
            </a:pathLst>
          </a:custGeom>
          <a:solidFill>
            <a:srgbClr val="EEA8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78" name="Freeform 54"/>
          <p:cNvSpPr/>
          <p:nvPr>
            <p:custDataLst>
              <p:tags r:id="rId63"/>
            </p:custDataLst>
          </p:nvPr>
        </p:nvSpPr>
        <p:spPr bwMode="auto">
          <a:xfrm>
            <a:off x="1460500" y="4225290"/>
            <a:ext cx="40640" cy="47625"/>
          </a:xfrm>
          <a:custGeom>
            <a:avLst/>
            <a:gdLst>
              <a:gd name="T0" fmla="*/ 13 w 56"/>
              <a:gd name="T1" fmla="*/ 0 h 65"/>
              <a:gd name="T2" fmla="*/ 0 w 56"/>
              <a:gd name="T3" fmla="*/ 65 h 65"/>
              <a:gd name="T4" fmla="*/ 13 w 56"/>
              <a:gd name="T5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6" h="65">
                <a:moveTo>
                  <a:pt x="13" y="0"/>
                </a:moveTo>
                <a:cubicBezTo>
                  <a:pt x="13" y="0"/>
                  <a:pt x="56" y="12"/>
                  <a:pt x="0" y="65"/>
                </a:cubicBezTo>
                <a:lnTo>
                  <a:pt x="13" y="0"/>
                </a:lnTo>
                <a:close/>
              </a:path>
            </a:pathLst>
          </a:custGeom>
          <a:solidFill>
            <a:srgbClr val="7548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79" name="Rectangle 55"/>
          <p:cNvSpPr>
            <a:spLocks noChangeArrowheads="1"/>
          </p:cNvSpPr>
          <p:nvPr>
            <p:custDataLst>
              <p:tags r:id="rId64"/>
            </p:custDataLst>
          </p:nvPr>
        </p:nvSpPr>
        <p:spPr bwMode="auto">
          <a:xfrm>
            <a:off x="539750" y="4158615"/>
            <a:ext cx="80010" cy="8255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80" name="Rectangle 56"/>
          <p:cNvSpPr>
            <a:spLocks noChangeArrowheads="1"/>
          </p:cNvSpPr>
          <p:nvPr>
            <p:custDataLst>
              <p:tags r:id="rId65"/>
            </p:custDataLst>
          </p:nvPr>
        </p:nvSpPr>
        <p:spPr bwMode="auto">
          <a:xfrm>
            <a:off x="635635" y="4158615"/>
            <a:ext cx="56515" cy="8255"/>
          </a:xfrm>
          <a:prstGeom prst="rect">
            <a:avLst/>
          </a:prstGeom>
          <a:solidFill>
            <a:srgbClr val="547D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81" name="Rectangle 57"/>
          <p:cNvSpPr>
            <a:spLocks noChangeArrowheads="1"/>
          </p:cNvSpPr>
          <p:nvPr>
            <p:custDataLst>
              <p:tags r:id="rId66"/>
            </p:custDataLst>
          </p:nvPr>
        </p:nvSpPr>
        <p:spPr bwMode="auto">
          <a:xfrm>
            <a:off x="919480" y="4158615"/>
            <a:ext cx="57150" cy="8255"/>
          </a:xfrm>
          <a:prstGeom prst="rect">
            <a:avLst/>
          </a:prstGeom>
          <a:solidFill>
            <a:srgbClr val="78C2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82" name="Freeform 58"/>
          <p:cNvSpPr/>
          <p:nvPr>
            <p:custDataLst>
              <p:tags r:id="rId67"/>
            </p:custDataLst>
          </p:nvPr>
        </p:nvSpPr>
        <p:spPr bwMode="auto">
          <a:xfrm>
            <a:off x="904875" y="3959225"/>
            <a:ext cx="41910" cy="13335"/>
          </a:xfrm>
          <a:custGeom>
            <a:avLst/>
            <a:gdLst>
              <a:gd name="T0" fmla="*/ 55 w 58"/>
              <a:gd name="T1" fmla="*/ 18 h 18"/>
              <a:gd name="T2" fmla="*/ 3 w 58"/>
              <a:gd name="T3" fmla="*/ 18 h 18"/>
              <a:gd name="T4" fmla="*/ 0 w 58"/>
              <a:gd name="T5" fmla="*/ 15 h 18"/>
              <a:gd name="T6" fmla="*/ 0 w 58"/>
              <a:gd name="T7" fmla="*/ 3 h 18"/>
              <a:gd name="T8" fmla="*/ 3 w 58"/>
              <a:gd name="T9" fmla="*/ 0 h 18"/>
              <a:gd name="T10" fmla="*/ 55 w 58"/>
              <a:gd name="T11" fmla="*/ 0 h 18"/>
              <a:gd name="T12" fmla="*/ 58 w 58"/>
              <a:gd name="T13" fmla="*/ 3 h 18"/>
              <a:gd name="T14" fmla="*/ 58 w 58"/>
              <a:gd name="T15" fmla="*/ 15 h 18"/>
              <a:gd name="T16" fmla="*/ 55 w 58"/>
              <a:gd name="T17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8" h="18">
                <a:moveTo>
                  <a:pt x="55" y="18"/>
                </a:moveTo>
                <a:cubicBezTo>
                  <a:pt x="3" y="18"/>
                  <a:pt x="3" y="18"/>
                  <a:pt x="3" y="18"/>
                </a:cubicBezTo>
                <a:cubicBezTo>
                  <a:pt x="1" y="18"/>
                  <a:pt x="0" y="16"/>
                  <a:pt x="0" y="15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1" y="0"/>
                  <a:pt x="3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7" y="0"/>
                  <a:pt x="58" y="2"/>
                  <a:pt x="58" y="3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6"/>
                  <a:pt x="57" y="18"/>
                  <a:pt x="55" y="18"/>
                </a:cubicBezTo>
                <a:close/>
              </a:path>
            </a:pathLst>
          </a:cu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83" name="Freeform 59"/>
          <p:cNvSpPr/>
          <p:nvPr>
            <p:custDataLst>
              <p:tags r:id="rId68"/>
            </p:custDataLst>
          </p:nvPr>
        </p:nvSpPr>
        <p:spPr bwMode="auto">
          <a:xfrm>
            <a:off x="904875" y="3990340"/>
            <a:ext cx="41910" cy="13335"/>
          </a:xfrm>
          <a:custGeom>
            <a:avLst/>
            <a:gdLst>
              <a:gd name="T0" fmla="*/ 55 w 58"/>
              <a:gd name="T1" fmla="*/ 18 h 18"/>
              <a:gd name="T2" fmla="*/ 3 w 58"/>
              <a:gd name="T3" fmla="*/ 18 h 18"/>
              <a:gd name="T4" fmla="*/ 0 w 58"/>
              <a:gd name="T5" fmla="*/ 15 h 18"/>
              <a:gd name="T6" fmla="*/ 0 w 58"/>
              <a:gd name="T7" fmla="*/ 3 h 18"/>
              <a:gd name="T8" fmla="*/ 3 w 58"/>
              <a:gd name="T9" fmla="*/ 0 h 18"/>
              <a:gd name="T10" fmla="*/ 55 w 58"/>
              <a:gd name="T11" fmla="*/ 0 h 18"/>
              <a:gd name="T12" fmla="*/ 58 w 58"/>
              <a:gd name="T13" fmla="*/ 3 h 18"/>
              <a:gd name="T14" fmla="*/ 58 w 58"/>
              <a:gd name="T15" fmla="*/ 15 h 18"/>
              <a:gd name="T16" fmla="*/ 55 w 58"/>
              <a:gd name="T17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8" h="18">
                <a:moveTo>
                  <a:pt x="55" y="18"/>
                </a:moveTo>
                <a:cubicBezTo>
                  <a:pt x="3" y="18"/>
                  <a:pt x="3" y="18"/>
                  <a:pt x="3" y="18"/>
                </a:cubicBezTo>
                <a:cubicBezTo>
                  <a:pt x="1" y="18"/>
                  <a:pt x="0" y="16"/>
                  <a:pt x="0" y="15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1" y="0"/>
                  <a:pt x="3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7" y="0"/>
                  <a:pt x="58" y="2"/>
                  <a:pt x="58" y="3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6"/>
                  <a:pt x="57" y="18"/>
                  <a:pt x="55" y="18"/>
                </a:cubicBezTo>
                <a:close/>
              </a:path>
            </a:pathLst>
          </a:cu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84" name="Freeform 60"/>
          <p:cNvSpPr/>
          <p:nvPr>
            <p:custDataLst>
              <p:tags r:id="rId69"/>
            </p:custDataLst>
          </p:nvPr>
        </p:nvSpPr>
        <p:spPr bwMode="auto">
          <a:xfrm>
            <a:off x="904875" y="4021455"/>
            <a:ext cx="41910" cy="13335"/>
          </a:xfrm>
          <a:custGeom>
            <a:avLst/>
            <a:gdLst>
              <a:gd name="T0" fmla="*/ 55 w 58"/>
              <a:gd name="T1" fmla="*/ 18 h 18"/>
              <a:gd name="T2" fmla="*/ 3 w 58"/>
              <a:gd name="T3" fmla="*/ 18 h 18"/>
              <a:gd name="T4" fmla="*/ 0 w 58"/>
              <a:gd name="T5" fmla="*/ 15 h 18"/>
              <a:gd name="T6" fmla="*/ 0 w 58"/>
              <a:gd name="T7" fmla="*/ 3 h 18"/>
              <a:gd name="T8" fmla="*/ 3 w 58"/>
              <a:gd name="T9" fmla="*/ 0 h 18"/>
              <a:gd name="T10" fmla="*/ 55 w 58"/>
              <a:gd name="T11" fmla="*/ 0 h 18"/>
              <a:gd name="T12" fmla="*/ 58 w 58"/>
              <a:gd name="T13" fmla="*/ 3 h 18"/>
              <a:gd name="T14" fmla="*/ 58 w 58"/>
              <a:gd name="T15" fmla="*/ 15 h 18"/>
              <a:gd name="T16" fmla="*/ 55 w 58"/>
              <a:gd name="T17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8" h="18">
                <a:moveTo>
                  <a:pt x="55" y="18"/>
                </a:moveTo>
                <a:cubicBezTo>
                  <a:pt x="3" y="18"/>
                  <a:pt x="3" y="18"/>
                  <a:pt x="3" y="18"/>
                </a:cubicBezTo>
                <a:cubicBezTo>
                  <a:pt x="1" y="18"/>
                  <a:pt x="0" y="16"/>
                  <a:pt x="0" y="15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1" y="0"/>
                  <a:pt x="3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7" y="0"/>
                  <a:pt x="58" y="2"/>
                  <a:pt x="58" y="3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6"/>
                  <a:pt x="57" y="18"/>
                  <a:pt x="55" y="18"/>
                </a:cubicBezTo>
                <a:close/>
              </a:path>
            </a:pathLst>
          </a:cu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85" name="Freeform 61"/>
          <p:cNvSpPr/>
          <p:nvPr>
            <p:custDataLst>
              <p:tags r:id="rId70"/>
            </p:custDataLst>
          </p:nvPr>
        </p:nvSpPr>
        <p:spPr bwMode="auto">
          <a:xfrm>
            <a:off x="904875" y="4051935"/>
            <a:ext cx="41910" cy="13335"/>
          </a:xfrm>
          <a:custGeom>
            <a:avLst/>
            <a:gdLst>
              <a:gd name="T0" fmla="*/ 55 w 58"/>
              <a:gd name="T1" fmla="*/ 18 h 18"/>
              <a:gd name="T2" fmla="*/ 3 w 58"/>
              <a:gd name="T3" fmla="*/ 18 h 18"/>
              <a:gd name="T4" fmla="*/ 0 w 58"/>
              <a:gd name="T5" fmla="*/ 15 h 18"/>
              <a:gd name="T6" fmla="*/ 0 w 58"/>
              <a:gd name="T7" fmla="*/ 3 h 18"/>
              <a:gd name="T8" fmla="*/ 3 w 58"/>
              <a:gd name="T9" fmla="*/ 0 h 18"/>
              <a:gd name="T10" fmla="*/ 55 w 58"/>
              <a:gd name="T11" fmla="*/ 0 h 18"/>
              <a:gd name="T12" fmla="*/ 58 w 58"/>
              <a:gd name="T13" fmla="*/ 3 h 18"/>
              <a:gd name="T14" fmla="*/ 58 w 58"/>
              <a:gd name="T15" fmla="*/ 15 h 18"/>
              <a:gd name="T16" fmla="*/ 55 w 58"/>
              <a:gd name="T17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8" h="18">
                <a:moveTo>
                  <a:pt x="55" y="18"/>
                </a:moveTo>
                <a:cubicBezTo>
                  <a:pt x="3" y="18"/>
                  <a:pt x="3" y="18"/>
                  <a:pt x="3" y="18"/>
                </a:cubicBezTo>
                <a:cubicBezTo>
                  <a:pt x="1" y="18"/>
                  <a:pt x="0" y="16"/>
                  <a:pt x="0" y="15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1" y="0"/>
                  <a:pt x="3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7" y="0"/>
                  <a:pt x="58" y="2"/>
                  <a:pt x="58" y="3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6"/>
                  <a:pt x="57" y="18"/>
                  <a:pt x="55" y="18"/>
                </a:cubicBezTo>
                <a:close/>
              </a:path>
            </a:pathLst>
          </a:cu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86" name="Freeform 62"/>
          <p:cNvSpPr/>
          <p:nvPr>
            <p:custDataLst>
              <p:tags r:id="rId71"/>
            </p:custDataLst>
          </p:nvPr>
        </p:nvSpPr>
        <p:spPr bwMode="auto">
          <a:xfrm>
            <a:off x="904875" y="4083050"/>
            <a:ext cx="41910" cy="13335"/>
          </a:xfrm>
          <a:custGeom>
            <a:avLst/>
            <a:gdLst>
              <a:gd name="T0" fmla="*/ 55 w 58"/>
              <a:gd name="T1" fmla="*/ 18 h 18"/>
              <a:gd name="T2" fmla="*/ 3 w 58"/>
              <a:gd name="T3" fmla="*/ 18 h 18"/>
              <a:gd name="T4" fmla="*/ 0 w 58"/>
              <a:gd name="T5" fmla="*/ 15 h 18"/>
              <a:gd name="T6" fmla="*/ 0 w 58"/>
              <a:gd name="T7" fmla="*/ 3 h 18"/>
              <a:gd name="T8" fmla="*/ 3 w 58"/>
              <a:gd name="T9" fmla="*/ 0 h 18"/>
              <a:gd name="T10" fmla="*/ 55 w 58"/>
              <a:gd name="T11" fmla="*/ 0 h 18"/>
              <a:gd name="T12" fmla="*/ 58 w 58"/>
              <a:gd name="T13" fmla="*/ 3 h 18"/>
              <a:gd name="T14" fmla="*/ 58 w 58"/>
              <a:gd name="T15" fmla="*/ 15 h 18"/>
              <a:gd name="T16" fmla="*/ 55 w 58"/>
              <a:gd name="T17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8" h="18">
                <a:moveTo>
                  <a:pt x="55" y="18"/>
                </a:moveTo>
                <a:cubicBezTo>
                  <a:pt x="3" y="18"/>
                  <a:pt x="3" y="18"/>
                  <a:pt x="3" y="18"/>
                </a:cubicBezTo>
                <a:cubicBezTo>
                  <a:pt x="1" y="18"/>
                  <a:pt x="0" y="16"/>
                  <a:pt x="0" y="15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1" y="0"/>
                  <a:pt x="3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7" y="0"/>
                  <a:pt x="58" y="2"/>
                  <a:pt x="58" y="3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6"/>
                  <a:pt x="57" y="18"/>
                  <a:pt x="55" y="18"/>
                </a:cubicBezTo>
                <a:close/>
              </a:path>
            </a:pathLst>
          </a:cu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87" name="Freeform 63"/>
          <p:cNvSpPr/>
          <p:nvPr>
            <p:custDataLst>
              <p:tags r:id="rId72"/>
            </p:custDataLst>
          </p:nvPr>
        </p:nvSpPr>
        <p:spPr bwMode="auto">
          <a:xfrm>
            <a:off x="904875" y="4114165"/>
            <a:ext cx="41910" cy="13335"/>
          </a:xfrm>
          <a:custGeom>
            <a:avLst/>
            <a:gdLst>
              <a:gd name="T0" fmla="*/ 55 w 58"/>
              <a:gd name="T1" fmla="*/ 18 h 18"/>
              <a:gd name="T2" fmla="*/ 3 w 58"/>
              <a:gd name="T3" fmla="*/ 18 h 18"/>
              <a:gd name="T4" fmla="*/ 0 w 58"/>
              <a:gd name="T5" fmla="*/ 15 h 18"/>
              <a:gd name="T6" fmla="*/ 0 w 58"/>
              <a:gd name="T7" fmla="*/ 3 h 18"/>
              <a:gd name="T8" fmla="*/ 3 w 58"/>
              <a:gd name="T9" fmla="*/ 0 h 18"/>
              <a:gd name="T10" fmla="*/ 55 w 58"/>
              <a:gd name="T11" fmla="*/ 0 h 18"/>
              <a:gd name="T12" fmla="*/ 58 w 58"/>
              <a:gd name="T13" fmla="*/ 3 h 18"/>
              <a:gd name="T14" fmla="*/ 58 w 58"/>
              <a:gd name="T15" fmla="*/ 15 h 18"/>
              <a:gd name="T16" fmla="*/ 55 w 58"/>
              <a:gd name="T17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8" h="18">
                <a:moveTo>
                  <a:pt x="55" y="18"/>
                </a:moveTo>
                <a:cubicBezTo>
                  <a:pt x="3" y="18"/>
                  <a:pt x="3" y="18"/>
                  <a:pt x="3" y="18"/>
                </a:cubicBezTo>
                <a:cubicBezTo>
                  <a:pt x="1" y="18"/>
                  <a:pt x="0" y="16"/>
                  <a:pt x="0" y="15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1" y="0"/>
                  <a:pt x="3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7" y="0"/>
                  <a:pt x="58" y="2"/>
                  <a:pt x="58" y="3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6"/>
                  <a:pt x="57" y="18"/>
                  <a:pt x="55" y="18"/>
                </a:cubicBezTo>
                <a:close/>
              </a:path>
            </a:pathLst>
          </a:cu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88" name="Freeform 64"/>
          <p:cNvSpPr/>
          <p:nvPr>
            <p:custDataLst>
              <p:tags r:id="rId73"/>
            </p:custDataLst>
          </p:nvPr>
        </p:nvSpPr>
        <p:spPr bwMode="auto">
          <a:xfrm>
            <a:off x="963930" y="3959225"/>
            <a:ext cx="12065" cy="13335"/>
          </a:xfrm>
          <a:custGeom>
            <a:avLst/>
            <a:gdLst>
              <a:gd name="T0" fmla="*/ 13 w 17"/>
              <a:gd name="T1" fmla="*/ 18 h 18"/>
              <a:gd name="T2" fmla="*/ 3 w 17"/>
              <a:gd name="T3" fmla="*/ 18 h 18"/>
              <a:gd name="T4" fmla="*/ 0 w 17"/>
              <a:gd name="T5" fmla="*/ 15 h 18"/>
              <a:gd name="T6" fmla="*/ 0 w 17"/>
              <a:gd name="T7" fmla="*/ 3 h 18"/>
              <a:gd name="T8" fmla="*/ 3 w 17"/>
              <a:gd name="T9" fmla="*/ 0 h 18"/>
              <a:gd name="T10" fmla="*/ 13 w 17"/>
              <a:gd name="T11" fmla="*/ 0 h 18"/>
              <a:gd name="T12" fmla="*/ 17 w 17"/>
              <a:gd name="T13" fmla="*/ 3 h 18"/>
              <a:gd name="T14" fmla="*/ 17 w 17"/>
              <a:gd name="T15" fmla="*/ 15 h 18"/>
              <a:gd name="T16" fmla="*/ 13 w 17"/>
              <a:gd name="T17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18">
                <a:moveTo>
                  <a:pt x="13" y="18"/>
                </a:moveTo>
                <a:cubicBezTo>
                  <a:pt x="3" y="18"/>
                  <a:pt x="3" y="18"/>
                  <a:pt x="3" y="18"/>
                </a:cubicBezTo>
                <a:cubicBezTo>
                  <a:pt x="1" y="18"/>
                  <a:pt x="0" y="16"/>
                  <a:pt x="0" y="15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1" y="0"/>
                  <a:pt x="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5" y="0"/>
                  <a:pt x="17" y="2"/>
                  <a:pt x="17" y="3"/>
                </a:cubicBezTo>
                <a:cubicBezTo>
                  <a:pt x="17" y="15"/>
                  <a:pt x="17" y="15"/>
                  <a:pt x="17" y="15"/>
                </a:cubicBezTo>
                <a:cubicBezTo>
                  <a:pt x="17" y="16"/>
                  <a:pt x="15" y="18"/>
                  <a:pt x="13" y="18"/>
                </a:cubicBezTo>
                <a:close/>
              </a:path>
            </a:pathLst>
          </a:cu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89" name="Freeform 65"/>
          <p:cNvSpPr/>
          <p:nvPr>
            <p:custDataLst>
              <p:tags r:id="rId74"/>
            </p:custDataLst>
          </p:nvPr>
        </p:nvSpPr>
        <p:spPr bwMode="auto">
          <a:xfrm>
            <a:off x="963930" y="3990340"/>
            <a:ext cx="12065" cy="13335"/>
          </a:xfrm>
          <a:custGeom>
            <a:avLst/>
            <a:gdLst>
              <a:gd name="T0" fmla="*/ 13 w 17"/>
              <a:gd name="T1" fmla="*/ 18 h 18"/>
              <a:gd name="T2" fmla="*/ 3 w 17"/>
              <a:gd name="T3" fmla="*/ 18 h 18"/>
              <a:gd name="T4" fmla="*/ 0 w 17"/>
              <a:gd name="T5" fmla="*/ 15 h 18"/>
              <a:gd name="T6" fmla="*/ 0 w 17"/>
              <a:gd name="T7" fmla="*/ 3 h 18"/>
              <a:gd name="T8" fmla="*/ 3 w 17"/>
              <a:gd name="T9" fmla="*/ 0 h 18"/>
              <a:gd name="T10" fmla="*/ 13 w 17"/>
              <a:gd name="T11" fmla="*/ 0 h 18"/>
              <a:gd name="T12" fmla="*/ 17 w 17"/>
              <a:gd name="T13" fmla="*/ 3 h 18"/>
              <a:gd name="T14" fmla="*/ 17 w 17"/>
              <a:gd name="T15" fmla="*/ 15 h 18"/>
              <a:gd name="T16" fmla="*/ 13 w 17"/>
              <a:gd name="T17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18">
                <a:moveTo>
                  <a:pt x="13" y="18"/>
                </a:moveTo>
                <a:cubicBezTo>
                  <a:pt x="3" y="18"/>
                  <a:pt x="3" y="18"/>
                  <a:pt x="3" y="18"/>
                </a:cubicBezTo>
                <a:cubicBezTo>
                  <a:pt x="1" y="18"/>
                  <a:pt x="0" y="16"/>
                  <a:pt x="0" y="15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1" y="0"/>
                  <a:pt x="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5" y="0"/>
                  <a:pt x="17" y="2"/>
                  <a:pt x="17" y="3"/>
                </a:cubicBezTo>
                <a:cubicBezTo>
                  <a:pt x="17" y="15"/>
                  <a:pt x="17" y="15"/>
                  <a:pt x="17" y="15"/>
                </a:cubicBezTo>
                <a:cubicBezTo>
                  <a:pt x="17" y="16"/>
                  <a:pt x="15" y="18"/>
                  <a:pt x="13" y="18"/>
                </a:cubicBezTo>
                <a:close/>
              </a:path>
            </a:pathLst>
          </a:cu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90" name="Freeform 66"/>
          <p:cNvSpPr/>
          <p:nvPr>
            <p:custDataLst>
              <p:tags r:id="rId75"/>
            </p:custDataLst>
          </p:nvPr>
        </p:nvSpPr>
        <p:spPr bwMode="auto">
          <a:xfrm>
            <a:off x="963930" y="4021455"/>
            <a:ext cx="12065" cy="13335"/>
          </a:xfrm>
          <a:custGeom>
            <a:avLst/>
            <a:gdLst>
              <a:gd name="T0" fmla="*/ 13 w 17"/>
              <a:gd name="T1" fmla="*/ 18 h 18"/>
              <a:gd name="T2" fmla="*/ 3 w 17"/>
              <a:gd name="T3" fmla="*/ 18 h 18"/>
              <a:gd name="T4" fmla="*/ 0 w 17"/>
              <a:gd name="T5" fmla="*/ 15 h 18"/>
              <a:gd name="T6" fmla="*/ 0 w 17"/>
              <a:gd name="T7" fmla="*/ 3 h 18"/>
              <a:gd name="T8" fmla="*/ 3 w 17"/>
              <a:gd name="T9" fmla="*/ 0 h 18"/>
              <a:gd name="T10" fmla="*/ 13 w 17"/>
              <a:gd name="T11" fmla="*/ 0 h 18"/>
              <a:gd name="T12" fmla="*/ 17 w 17"/>
              <a:gd name="T13" fmla="*/ 3 h 18"/>
              <a:gd name="T14" fmla="*/ 17 w 17"/>
              <a:gd name="T15" fmla="*/ 15 h 18"/>
              <a:gd name="T16" fmla="*/ 13 w 17"/>
              <a:gd name="T17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18">
                <a:moveTo>
                  <a:pt x="13" y="18"/>
                </a:moveTo>
                <a:cubicBezTo>
                  <a:pt x="3" y="18"/>
                  <a:pt x="3" y="18"/>
                  <a:pt x="3" y="18"/>
                </a:cubicBezTo>
                <a:cubicBezTo>
                  <a:pt x="1" y="18"/>
                  <a:pt x="0" y="16"/>
                  <a:pt x="0" y="15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1" y="0"/>
                  <a:pt x="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5" y="0"/>
                  <a:pt x="17" y="2"/>
                  <a:pt x="17" y="3"/>
                </a:cubicBezTo>
                <a:cubicBezTo>
                  <a:pt x="17" y="15"/>
                  <a:pt x="17" y="15"/>
                  <a:pt x="17" y="15"/>
                </a:cubicBezTo>
                <a:cubicBezTo>
                  <a:pt x="17" y="16"/>
                  <a:pt x="15" y="18"/>
                  <a:pt x="13" y="18"/>
                </a:cubicBezTo>
                <a:close/>
              </a:path>
            </a:pathLst>
          </a:cu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91" name="Freeform 67"/>
          <p:cNvSpPr/>
          <p:nvPr>
            <p:custDataLst>
              <p:tags r:id="rId76"/>
            </p:custDataLst>
          </p:nvPr>
        </p:nvSpPr>
        <p:spPr bwMode="auto">
          <a:xfrm>
            <a:off x="963930" y="4051935"/>
            <a:ext cx="12065" cy="13335"/>
          </a:xfrm>
          <a:custGeom>
            <a:avLst/>
            <a:gdLst>
              <a:gd name="T0" fmla="*/ 13 w 17"/>
              <a:gd name="T1" fmla="*/ 18 h 18"/>
              <a:gd name="T2" fmla="*/ 3 w 17"/>
              <a:gd name="T3" fmla="*/ 18 h 18"/>
              <a:gd name="T4" fmla="*/ 0 w 17"/>
              <a:gd name="T5" fmla="*/ 15 h 18"/>
              <a:gd name="T6" fmla="*/ 0 w 17"/>
              <a:gd name="T7" fmla="*/ 3 h 18"/>
              <a:gd name="T8" fmla="*/ 3 w 17"/>
              <a:gd name="T9" fmla="*/ 0 h 18"/>
              <a:gd name="T10" fmla="*/ 13 w 17"/>
              <a:gd name="T11" fmla="*/ 0 h 18"/>
              <a:gd name="T12" fmla="*/ 17 w 17"/>
              <a:gd name="T13" fmla="*/ 3 h 18"/>
              <a:gd name="T14" fmla="*/ 17 w 17"/>
              <a:gd name="T15" fmla="*/ 15 h 18"/>
              <a:gd name="T16" fmla="*/ 13 w 17"/>
              <a:gd name="T17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18">
                <a:moveTo>
                  <a:pt x="13" y="18"/>
                </a:moveTo>
                <a:cubicBezTo>
                  <a:pt x="3" y="18"/>
                  <a:pt x="3" y="18"/>
                  <a:pt x="3" y="18"/>
                </a:cubicBezTo>
                <a:cubicBezTo>
                  <a:pt x="1" y="18"/>
                  <a:pt x="0" y="16"/>
                  <a:pt x="0" y="15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1" y="0"/>
                  <a:pt x="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5" y="0"/>
                  <a:pt x="17" y="2"/>
                  <a:pt x="17" y="3"/>
                </a:cubicBezTo>
                <a:cubicBezTo>
                  <a:pt x="17" y="15"/>
                  <a:pt x="17" y="15"/>
                  <a:pt x="17" y="15"/>
                </a:cubicBezTo>
                <a:cubicBezTo>
                  <a:pt x="17" y="16"/>
                  <a:pt x="15" y="18"/>
                  <a:pt x="13" y="18"/>
                </a:cubicBezTo>
                <a:close/>
              </a:path>
            </a:pathLst>
          </a:cu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92" name="Freeform 68"/>
          <p:cNvSpPr/>
          <p:nvPr>
            <p:custDataLst>
              <p:tags r:id="rId77"/>
            </p:custDataLst>
          </p:nvPr>
        </p:nvSpPr>
        <p:spPr bwMode="auto">
          <a:xfrm>
            <a:off x="963930" y="4083050"/>
            <a:ext cx="12065" cy="13335"/>
          </a:xfrm>
          <a:custGeom>
            <a:avLst/>
            <a:gdLst>
              <a:gd name="T0" fmla="*/ 13 w 17"/>
              <a:gd name="T1" fmla="*/ 18 h 18"/>
              <a:gd name="T2" fmla="*/ 3 w 17"/>
              <a:gd name="T3" fmla="*/ 18 h 18"/>
              <a:gd name="T4" fmla="*/ 0 w 17"/>
              <a:gd name="T5" fmla="*/ 15 h 18"/>
              <a:gd name="T6" fmla="*/ 0 w 17"/>
              <a:gd name="T7" fmla="*/ 3 h 18"/>
              <a:gd name="T8" fmla="*/ 3 w 17"/>
              <a:gd name="T9" fmla="*/ 0 h 18"/>
              <a:gd name="T10" fmla="*/ 13 w 17"/>
              <a:gd name="T11" fmla="*/ 0 h 18"/>
              <a:gd name="T12" fmla="*/ 17 w 17"/>
              <a:gd name="T13" fmla="*/ 3 h 18"/>
              <a:gd name="T14" fmla="*/ 17 w 17"/>
              <a:gd name="T15" fmla="*/ 15 h 18"/>
              <a:gd name="T16" fmla="*/ 13 w 17"/>
              <a:gd name="T17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18">
                <a:moveTo>
                  <a:pt x="13" y="18"/>
                </a:moveTo>
                <a:cubicBezTo>
                  <a:pt x="3" y="18"/>
                  <a:pt x="3" y="18"/>
                  <a:pt x="3" y="18"/>
                </a:cubicBezTo>
                <a:cubicBezTo>
                  <a:pt x="1" y="18"/>
                  <a:pt x="0" y="16"/>
                  <a:pt x="0" y="15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1" y="0"/>
                  <a:pt x="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5" y="0"/>
                  <a:pt x="17" y="2"/>
                  <a:pt x="17" y="3"/>
                </a:cubicBezTo>
                <a:cubicBezTo>
                  <a:pt x="17" y="15"/>
                  <a:pt x="17" y="15"/>
                  <a:pt x="17" y="15"/>
                </a:cubicBezTo>
                <a:cubicBezTo>
                  <a:pt x="17" y="16"/>
                  <a:pt x="15" y="18"/>
                  <a:pt x="13" y="18"/>
                </a:cubicBezTo>
                <a:close/>
              </a:path>
            </a:pathLst>
          </a:cu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93" name="Freeform 69"/>
          <p:cNvSpPr/>
          <p:nvPr>
            <p:custDataLst>
              <p:tags r:id="rId78"/>
            </p:custDataLst>
          </p:nvPr>
        </p:nvSpPr>
        <p:spPr bwMode="auto">
          <a:xfrm>
            <a:off x="963930" y="4114165"/>
            <a:ext cx="12065" cy="13335"/>
          </a:xfrm>
          <a:custGeom>
            <a:avLst/>
            <a:gdLst>
              <a:gd name="T0" fmla="*/ 13 w 17"/>
              <a:gd name="T1" fmla="*/ 18 h 18"/>
              <a:gd name="T2" fmla="*/ 3 w 17"/>
              <a:gd name="T3" fmla="*/ 18 h 18"/>
              <a:gd name="T4" fmla="*/ 0 w 17"/>
              <a:gd name="T5" fmla="*/ 15 h 18"/>
              <a:gd name="T6" fmla="*/ 0 w 17"/>
              <a:gd name="T7" fmla="*/ 3 h 18"/>
              <a:gd name="T8" fmla="*/ 3 w 17"/>
              <a:gd name="T9" fmla="*/ 0 h 18"/>
              <a:gd name="T10" fmla="*/ 13 w 17"/>
              <a:gd name="T11" fmla="*/ 0 h 18"/>
              <a:gd name="T12" fmla="*/ 17 w 17"/>
              <a:gd name="T13" fmla="*/ 3 h 18"/>
              <a:gd name="T14" fmla="*/ 17 w 17"/>
              <a:gd name="T15" fmla="*/ 15 h 18"/>
              <a:gd name="T16" fmla="*/ 13 w 17"/>
              <a:gd name="T17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18">
                <a:moveTo>
                  <a:pt x="13" y="18"/>
                </a:moveTo>
                <a:cubicBezTo>
                  <a:pt x="3" y="18"/>
                  <a:pt x="3" y="18"/>
                  <a:pt x="3" y="18"/>
                </a:cubicBezTo>
                <a:cubicBezTo>
                  <a:pt x="1" y="18"/>
                  <a:pt x="0" y="16"/>
                  <a:pt x="0" y="15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1" y="0"/>
                  <a:pt x="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5" y="0"/>
                  <a:pt x="17" y="2"/>
                  <a:pt x="17" y="3"/>
                </a:cubicBezTo>
                <a:cubicBezTo>
                  <a:pt x="17" y="15"/>
                  <a:pt x="17" y="15"/>
                  <a:pt x="17" y="15"/>
                </a:cubicBezTo>
                <a:cubicBezTo>
                  <a:pt x="17" y="16"/>
                  <a:pt x="15" y="18"/>
                  <a:pt x="13" y="18"/>
                </a:cubicBezTo>
                <a:close/>
              </a:path>
            </a:pathLst>
          </a:cu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94" name="Rectangle 70"/>
          <p:cNvSpPr>
            <a:spLocks noChangeArrowheads="1"/>
          </p:cNvSpPr>
          <p:nvPr>
            <p:custDataLst>
              <p:tags r:id="rId79"/>
            </p:custDataLst>
          </p:nvPr>
        </p:nvSpPr>
        <p:spPr bwMode="auto">
          <a:xfrm>
            <a:off x="707390" y="4158615"/>
            <a:ext cx="72390" cy="8255"/>
          </a:xfrm>
          <a:prstGeom prst="rect">
            <a:avLst/>
          </a:prstGeom>
          <a:solidFill>
            <a:srgbClr val="1487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95" name="Rectangle 71"/>
          <p:cNvSpPr>
            <a:spLocks noChangeArrowheads="1"/>
          </p:cNvSpPr>
          <p:nvPr>
            <p:custDataLst>
              <p:tags r:id="rId80"/>
            </p:custDataLst>
          </p:nvPr>
        </p:nvSpPr>
        <p:spPr bwMode="auto">
          <a:xfrm>
            <a:off x="833120" y="4158615"/>
            <a:ext cx="72390" cy="8255"/>
          </a:xfrm>
          <a:prstGeom prst="rect">
            <a:avLst/>
          </a:prstGeom>
          <a:solidFill>
            <a:srgbClr val="FF87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96" name="Rectangle 72"/>
          <p:cNvSpPr>
            <a:spLocks noChangeArrowheads="1"/>
          </p:cNvSpPr>
          <p:nvPr>
            <p:custDataLst>
              <p:tags r:id="rId81"/>
            </p:custDataLst>
          </p:nvPr>
        </p:nvSpPr>
        <p:spPr bwMode="auto">
          <a:xfrm>
            <a:off x="793115" y="4158615"/>
            <a:ext cx="26035" cy="8255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97" name="Rectangle 73"/>
          <p:cNvSpPr>
            <a:spLocks noChangeArrowheads="1"/>
          </p:cNvSpPr>
          <p:nvPr>
            <p:custDataLst>
              <p:tags r:id="rId82"/>
            </p:custDataLst>
          </p:nvPr>
        </p:nvSpPr>
        <p:spPr bwMode="auto">
          <a:xfrm>
            <a:off x="539750" y="4189730"/>
            <a:ext cx="41275" cy="8255"/>
          </a:xfrm>
          <a:prstGeom prst="rect">
            <a:avLst/>
          </a:prstGeom>
          <a:solidFill>
            <a:srgbClr val="1487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98" name="Rectangle 74"/>
          <p:cNvSpPr>
            <a:spLocks noChangeArrowheads="1"/>
          </p:cNvSpPr>
          <p:nvPr>
            <p:custDataLst>
              <p:tags r:id="rId83"/>
            </p:custDataLst>
          </p:nvPr>
        </p:nvSpPr>
        <p:spPr bwMode="auto">
          <a:xfrm>
            <a:off x="591185" y="4189730"/>
            <a:ext cx="13970" cy="8255"/>
          </a:xfrm>
          <a:prstGeom prst="rect">
            <a:avLst/>
          </a:prstGeom>
          <a:solidFill>
            <a:srgbClr val="1487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99" name="Rectangle 75"/>
          <p:cNvSpPr>
            <a:spLocks noChangeArrowheads="1"/>
          </p:cNvSpPr>
          <p:nvPr>
            <p:custDataLst>
              <p:tags r:id="rId84"/>
            </p:custDataLst>
          </p:nvPr>
        </p:nvSpPr>
        <p:spPr bwMode="auto">
          <a:xfrm>
            <a:off x="865505" y="4189730"/>
            <a:ext cx="110490" cy="8255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00" name="Rectangle 76"/>
          <p:cNvSpPr>
            <a:spLocks noChangeArrowheads="1"/>
          </p:cNvSpPr>
          <p:nvPr>
            <p:custDataLst>
              <p:tags r:id="rId85"/>
            </p:custDataLst>
          </p:nvPr>
        </p:nvSpPr>
        <p:spPr bwMode="auto">
          <a:xfrm>
            <a:off x="614680" y="4189730"/>
            <a:ext cx="13970" cy="8255"/>
          </a:xfrm>
          <a:prstGeom prst="rect">
            <a:avLst/>
          </a:prstGeom>
          <a:solidFill>
            <a:srgbClr val="FF87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01" name="Rectangle 77"/>
          <p:cNvSpPr>
            <a:spLocks noChangeArrowheads="1"/>
          </p:cNvSpPr>
          <p:nvPr>
            <p:custDataLst>
              <p:tags r:id="rId86"/>
            </p:custDataLst>
          </p:nvPr>
        </p:nvSpPr>
        <p:spPr bwMode="auto">
          <a:xfrm>
            <a:off x="819150" y="4189730"/>
            <a:ext cx="36195" cy="8255"/>
          </a:xfrm>
          <a:prstGeom prst="rect">
            <a:avLst/>
          </a:prstGeom>
          <a:solidFill>
            <a:srgbClr val="1487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02" name="Rectangle 78"/>
          <p:cNvSpPr>
            <a:spLocks noChangeArrowheads="1"/>
          </p:cNvSpPr>
          <p:nvPr>
            <p:custDataLst>
              <p:tags r:id="rId87"/>
            </p:custDataLst>
          </p:nvPr>
        </p:nvSpPr>
        <p:spPr bwMode="auto">
          <a:xfrm>
            <a:off x="732790" y="4189730"/>
            <a:ext cx="76835" cy="8255"/>
          </a:xfrm>
          <a:prstGeom prst="rect">
            <a:avLst/>
          </a:prstGeom>
          <a:solidFill>
            <a:srgbClr val="1487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03" name="Rectangle 79"/>
          <p:cNvSpPr>
            <a:spLocks noChangeArrowheads="1"/>
          </p:cNvSpPr>
          <p:nvPr>
            <p:custDataLst>
              <p:tags r:id="rId88"/>
            </p:custDataLst>
          </p:nvPr>
        </p:nvSpPr>
        <p:spPr bwMode="auto">
          <a:xfrm>
            <a:off x="695325" y="4189730"/>
            <a:ext cx="26670" cy="8255"/>
          </a:xfrm>
          <a:prstGeom prst="rect">
            <a:avLst/>
          </a:prstGeom>
          <a:solidFill>
            <a:srgbClr val="78C2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04" name="Rectangle 80"/>
          <p:cNvSpPr>
            <a:spLocks noChangeArrowheads="1"/>
          </p:cNvSpPr>
          <p:nvPr>
            <p:custDataLst>
              <p:tags r:id="rId89"/>
            </p:custDataLst>
          </p:nvPr>
        </p:nvSpPr>
        <p:spPr bwMode="auto">
          <a:xfrm>
            <a:off x="639445" y="4189730"/>
            <a:ext cx="45720" cy="8255"/>
          </a:xfrm>
          <a:prstGeom prst="rect">
            <a:avLst/>
          </a:prstGeom>
          <a:solidFill>
            <a:srgbClr val="1487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05" name="Rectangle 81"/>
          <p:cNvSpPr>
            <a:spLocks noChangeArrowheads="1"/>
          </p:cNvSpPr>
          <p:nvPr>
            <p:custDataLst>
              <p:tags r:id="rId90"/>
            </p:custDataLst>
          </p:nvPr>
        </p:nvSpPr>
        <p:spPr bwMode="auto">
          <a:xfrm>
            <a:off x="832485" y="4296410"/>
            <a:ext cx="17145" cy="71755"/>
          </a:xfrm>
          <a:prstGeom prst="rect">
            <a:avLst/>
          </a:prstGeom>
          <a:solidFill>
            <a:srgbClr val="FF87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06" name="Rectangle 82"/>
          <p:cNvSpPr>
            <a:spLocks noChangeArrowheads="1"/>
          </p:cNvSpPr>
          <p:nvPr>
            <p:custDataLst>
              <p:tags r:id="rId91"/>
            </p:custDataLst>
          </p:nvPr>
        </p:nvSpPr>
        <p:spPr bwMode="auto">
          <a:xfrm>
            <a:off x="862965" y="4274185"/>
            <a:ext cx="17780" cy="93980"/>
          </a:xfrm>
          <a:prstGeom prst="rect">
            <a:avLst/>
          </a:prstGeom>
          <a:solidFill>
            <a:srgbClr val="78C2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07" name="Rectangle 83"/>
          <p:cNvSpPr>
            <a:spLocks noChangeArrowheads="1"/>
          </p:cNvSpPr>
          <p:nvPr>
            <p:custDataLst>
              <p:tags r:id="rId92"/>
            </p:custDataLst>
          </p:nvPr>
        </p:nvSpPr>
        <p:spPr bwMode="auto">
          <a:xfrm>
            <a:off x="894080" y="4248150"/>
            <a:ext cx="17145" cy="120650"/>
          </a:xfrm>
          <a:prstGeom prst="rect">
            <a:avLst/>
          </a:prstGeom>
          <a:solidFill>
            <a:srgbClr val="FF87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08" name="Rectangle 84"/>
          <p:cNvSpPr>
            <a:spLocks noChangeArrowheads="1"/>
          </p:cNvSpPr>
          <p:nvPr>
            <p:custDataLst>
              <p:tags r:id="rId93"/>
            </p:custDataLst>
          </p:nvPr>
        </p:nvSpPr>
        <p:spPr bwMode="auto">
          <a:xfrm>
            <a:off x="925830" y="4261485"/>
            <a:ext cx="17145" cy="107315"/>
          </a:xfrm>
          <a:prstGeom prst="rect">
            <a:avLst/>
          </a:prstGeom>
          <a:solidFill>
            <a:srgbClr val="78C2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09" name="Rectangle 85"/>
          <p:cNvSpPr>
            <a:spLocks noChangeArrowheads="1"/>
          </p:cNvSpPr>
          <p:nvPr>
            <p:custDataLst>
              <p:tags r:id="rId94"/>
            </p:custDataLst>
          </p:nvPr>
        </p:nvSpPr>
        <p:spPr bwMode="auto">
          <a:xfrm>
            <a:off x="958850" y="4231005"/>
            <a:ext cx="17145" cy="137160"/>
          </a:xfrm>
          <a:prstGeom prst="rect">
            <a:avLst/>
          </a:prstGeom>
          <a:solidFill>
            <a:srgbClr val="FF87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10" name="Rectangle 86"/>
          <p:cNvSpPr>
            <a:spLocks noChangeArrowheads="1"/>
          </p:cNvSpPr>
          <p:nvPr>
            <p:custDataLst>
              <p:tags r:id="rId95"/>
            </p:custDataLst>
          </p:nvPr>
        </p:nvSpPr>
        <p:spPr bwMode="auto">
          <a:xfrm>
            <a:off x="539115" y="4231005"/>
            <a:ext cx="1270" cy="137160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11" name="Rectangle 87"/>
          <p:cNvSpPr>
            <a:spLocks noChangeArrowheads="1"/>
          </p:cNvSpPr>
          <p:nvPr>
            <p:custDataLst>
              <p:tags r:id="rId96"/>
            </p:custDataLst>
          </p:nvPr>
        </p:nvSpPr>
        <p:spPr bwMode="auto">
          <a:xfrm>
            <a:off x="593090" y="4231005"/>
            <a:ext cx="1270" cy="137160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12" name="Rectangle 88"/>
          <p:cNvSpPr>
            <a:spLocks noChangeArrowheads="1"/>
          </p:cNvSpPr>
          <p:nvPr>
            <p:custDataLst>
              <p:tags r:id="rId97"/>
            </p:custDataLst>
          </p:nvPr>
        </p:nvSpPr>
        <p:spPr bwMode="auto">
          <a:xfrm>
            <a:off x="645795" y="4231005"/>
            <a:ext cx="1270" cy="137160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13" name="Rectangle 89"/>
          <p:cNvSpPr>
            <a:spLocks noChangeArrowheads="1"/>
          </p:cNvSpPr>
          <p:nvPr>
            <p:custDataLst>
              <p:tags r:id="rId98"/>
            </p:custDataLst>
          </p:nvPr>
        </p:nvSpPr>
        <p:spPr bwMode="auto">
          <a:xfrm>
            <a:off x="699135" y="4231005"/>
            <a:ext cx="1270" cy="137160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14" name="Rectangle 90"/>
          <p:cNvSpPr>
            <a:spLocks noChangeArrowheads="1"/>
          </p:cNvSpPr>
          <p:nvPr>
            <p:custDataLst>
              <p:tags r:id="rId99"/>
            </p:custDataLst>
          </p:nvPr>
        </p:nvSpPr>
        <p:spPr bwMode="auto">
          <a:xfrm>
            <a:off x="751840" y="4231005"/>
            <a:ext cx="1270" cy="137160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15" name="Rectangle 91"/>
          <p:cNvSpPr>
            <a:spLocks noChangeArrowheads="1"/>
          </p:cNvSpPr>
          <p:nvPr>
            <p:custDataLst>
              <p:tags r:id="rId100"/>
            </p:custDataLst>
          </p:nvPr>
        </p:nvSpPr>
        <p:spPr bwMode="auto">
          <a:xfrm>
            <a:off x="805815" y="4231005"/>
            <a:ext cx="1270" cy="137160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16" name="Freeform 92"/>
          <p:cNvSpPr/>
          <p:nvPr>
            <p:custDataLst>
              <p:tags r:id="rId101"/>
            </p:custDataLst>
          </p:nvPr>
        </p:nvSpPr>
        <p:spPr bwMode="auto">
          <a:xfrm>
            <a:off x="558800" y="4253865"/>
            <a:ext cx="247650" cy="114300"/>
          </a:xfrm>
          <a:custGeom>
            <a:avLst/>
            <a:gdLst>
              <a:gd name="T0" fmla="*/ 0 w 342"/>
              <a:gd name="T1" fmla="*/ 155 h 155"/>
              <a:gd name="T2" fmla="*/ 75 w 342"/>
              <a:gd name="T3" fmla="*/ 48 h 155"/>
              <a:gd name="T4" fmla="*/ 140 w 342"/>
              <a:gd name="T5" fmla="*/ 116 h 155"/>
              <a:gd name="T6" fmla="*/ 208 w 342"/>
              <a:gd name="T7" fmla="*/ 24 h 155"/>
              <a:gd name="T8" fmla="*/ 285 w 342"/>
              <a:gd name="T9" fmla="*/ 49 h 155"/>
              <a:gd name="T10" fmla="*/ 342 w 342"/>
              <a:gd name="T11" fmla="*/ 0 h 155"/>
              <a:gd name="T12" fmla="*/ 342 w 342"/>
              <a:gd name="T13" fmla="*/ 155 h 155"/>
              <a:gd name="T14" fmla="*/ 0 w 342"/>
              <a:gd name="T15" fmla="*/ 155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2" h="155">
                <a:moveTo>
                  <a:pt x="0" y="155"/>
                </a:moveTo>
                <a:cubicBezTo>
                  <a:pt x="0" y="155"/>
                  <a:pt x="32" y="35"/>
                  <a:pt x="75" y="48"/>
                </a:cubicBezTo>
                <a:cubicBezTo>
                  <a:pt x="118" y="61"/>
                  <a:pt x="104" y="116"/>
                  <a:pt x="140" y="116"/>
                </a:cubicBezTo>
                <a:cubicBezTo>
                  <a:pt x="170" y="116"/>
                  <a:pt x="170" y="23"/>
                  <a:pt x="208" y="24"/>
                </a:cubicBezTo>
                <a:cubicBezTo>
                  <a:pt x="246" y="25"/>
                  <a:pt x="242" y="94"/>
                  <a:pt x="285" y="49"/>
                </a:cubicBezTo>
                <a:cubicBezTo>
                  <a:pt x="327" y="5"/>
                  <a:pt x="320" y="0"/>
                  <a:pt x="342" y="0"/>
                </a:cubicBezTo>
                <a:cubicBezTo>
                  <a:pt x="342" y="155"/>
                  <a:pt x="342" y="155"/>
                  <a:pt x="342" y="155"/>
                </a:cubicBezTo>
                <a:lnTo>
                  <a:pt x="0" y="155"/>
                </a:lnTo>
                <a:close/>
              </a:path>
            </a:pathLst>
          </a:custGeom>
          <a:solidFill>
            <a:srgbClr val="1487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17" name="Freeform 93"/>
          <p:cNvSpPr/>
          <p:nvPr>
            <p:custDataLst>
              <p:tags r:id="rId102"/>
            </p:custDataLst>
          </p:nvPr>
        </p:nvSpPr>
        <p:spPr bwMode="auto">
          <a:xfrm>
            <a:off x="539750" y="4259580"/>
            <a:ext cx="266065" cy="108585"/>
          </a:xfrm>
          <a:custGeom>
            <a:avLst/>
            <a:gdLst>
              <a:gd name="T0" fmla="*/ 0 w 368"/>
              <a:gd name="T1" fmla="*/ 147 h 147"/>
              <a:gd name="T2" fmla="*/ 49 w 368"/>
              <a:gd name="T3" fmla="*/ 84 h 147"/>
              <a:gd name="T4" fmla="*/ 95 w 368"/>
              <a:gd name="T5" fmla="*/ 136 h 147"/>
              <a:gd name="T6" fmla="*/ 161 w 368"/>
              <a:gd name="T7" fmla="*/ 54 h 147"/>
              <a:gd name="T8" fmla="*/ 205 w 368"/>
              <a:gd name="T9" fmla="*/ 112 h 147"/>
              <a:gd name="T10" fmla="*/ 299 w 368"/>
              <a:gd name="T11" fmla="*/ 4 h 147"/>
              <a:gd name="T12" fmla="*/ 368 w 368"/>
              <a:gd name="T13" fmla="*/ 147 h 147"/>
              <a:gd name="T14" fmla="*/ 0 w 368"/>
              <a:gd name="T15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8" h="147">
                <a:moveTo>
                  <a:pt x="0" y="147"/>
                </a:moveTo>
                <a:cubicBezTo>
                  <a:pt x="0" y="147"/>
                  <a:pt x="18" y="73"/>
                  <a:pt x="49" y="84"/>
                </a:cubicBezTo>
                <a:cubicBezTo>
                  <a:pt x="80" y="94"/>
                  <a:pt x="61" y="136"/>
                  <a:pt x="95" y="136"/>
                </a:cubicBezTo>
                <a:cubicBezTo>
                  <a:pt x="129" y="136"/>
                  <a:pt x="122" y="48"/>
                  <a:pt x="161" y="54"/>
                </a:cubicBezTo>
                <a:cubicBezTo>
                  <a:pt x="200" y="60"/>
                  <a:pt x="178" y="110"/>
                  <a:pt x="205" y="112"/>
                </a:cubicBezTo>
                <a:cubicBezTo>
                  <a:pt x="233" y="113"/>
                  <a:pt x="235" y="0"/>
                  <a:pt x="299" y="4"/>
                </a:cubicBezTo>
                <a:cubicBezTo>
                  <a:pt x="363" y="9"/>
                  <a:pt x="368" y="147"/>
                  <a:pt x="368" y="147"/>
                </a:cubicBezTo>
                <a:lnTo>
                  <a:pt x="0" y="147"/>
                </a:lnTo>
                <a:close/>
              </a:path>
            </a:pathLst>
          </a:custGeom>
          <a:solidFill>
            <a:srgbClr val="78C2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18" name="Freeform 94"/>
          <p:cNvSpPr/>
          <p:nvPr>
            <p:custDataLst>
              <p:tags r:id="rId103"/>
            </p:custDataLst>
          </p:nvPr>
        </p:nvSpPr>
        <p:spPr bwMode="auto">
          <a:xfrm>
            <a:off x="1049020" y="4114800"/>
            <a:ext cx="336550" cy="206375"/>
          </a:xfrm>
          <a:custGeom>
            <a:avLst/>
            <a:gdLst>
              <a:gd name="T0" fmla="*/ 9 w 1104"/>
              <a:gd name="T1" fmla="*/ 666 h 666"/>
              <a:gd name="T2" fmla="*/ 0 w 1104"/>
              <a:gd name="T3" fmla="*/ 654 h 666"/>
              <a:gd name="T4" fmla="*/ 245 w 1104"/>
              <a:gd name="T5" fmla="*/ 426 h 666"/>
              <a:gd name="T6" fmla="*/ 492 w 1104"/>
              <a:gd name="T7" fmla="*/ 478 h 666"/>
              <a:gd name="T8" fmla="*/ 729 w 1104"/>
              <a:gd name="T9" fmla="*/ 209 h 666"/>
              <a:gd name="T10" fmla="*/ 933 w 1104"/>
              <a:gd name="T11" fmla="*/ 221 h 666"/>
              <a:gd name="T12" fmla="*/ 1095 w 1104"/>
              <a:gd name="T13" fmla="*/ 0 h 666"/>
              <a:gd name="T14" fmla="*/ 1104 w 1104"/>
              <a:gd name="T15" fmla="*/ 8 h 666"/>
              <a:gd name="T16" fmla="*/ 940 w 1104"/>
              <a:gd name="T17" fmla="*/ 236 h 666"/>
              <a:gd name="T18" fmla="*/ 734 w 1104"/>
              <a:gd name="T19" fmla="*/ 224 h 666"/>
              <a:gd name="T20" fmla="*/ 496 w 1104"/>
              <a:gd name="T21" fmla="*/ 492 h 666"/>
              <a:gd name="T22" fmla="*/ 249 w 1104"/>
              <a:gd name="T23" fmla="*/ 440 h 666"/>
              <a:gd name="T24" fmla="*/ 9 w 1104"/>
              <a:gd name="T25" fmla="*/ 666 h 6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04" h="666">
                <a:moveTo>
                  <a:pt x="9" y="666"/>
                </a:moveTo>
                <a:lnTo>
                  <a:pt x="0" y="654"/>
                </a:lnTo>
                <a:lnTo>
                  <a:pt x="245" y="426"/>
                </a:lnTo>
                <a:lnTo>
                  <a:pt x="492" y="478"/>
                </a:lnTo>
                <a:lnTo>
                  <a:pt x="729" y="209"/>
                </a:lnTo>
                <a:lnTo>
                  <a:pt x="933" y="221"/>
                </a:lnTo>
                <a:lnTo>
                  <a:pt x="1095" y="0"/>
                </a:lnTo>
                <a:lnTo>
                  <a:pt x="1104" y="8"/>
                </a:lnTo>
                <a:lnTo>
                  <a:pt x="940" y="236"/>
                </a:lnTo>
                <a:lnTo>
                  <a:pt x="734" y="224"/>
                </a:lnTo>
                <a:lnTo>
                  <a:pt x="496" y="492"/>
                </a:lnTo>
                <a:lnTo>
                  <a:pt x="249" y="440"/>
                </a:lnTo>
                <a:lnTo>
                  <a:pt x="9" y="666"/>
                </a:lnTo>
                <a:close/>
              </a:path>
            </a:pathLst>
          </a:custGeom>
          <a:solidFill>
            <a:srgbClr val="FF87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19" name="Freeform 95"/>
          <p:cNvSpPr/>
          <p:nvPr>
            <p:custDataLst>
              <p:tags r:id="rId104"/>
            </p:custDataLst>
          </p:nvPr>
        </p:nvSpPr>
        <p:spPr bwMode="auto">
          <a:xfrm>
            <a:off x="1186815" y="4252595"/>
            <a:ext cx="24130" cy="25400"/>
          </a:xfrm>
          <a:custGeom>
            <a:avLst/>
            <a:gdLst>
              <a:gd name="T0" fmla="*/ 32 w 34"/>
              <a:gd name="T1" fmla="*/ 14 h 34"/>
              <a:gd name="T2" fmla="*/ 20 w 34"/>
              <a:gd name="T3" fmla="*/ 32 h 34"/>
              <a:gd name="T4" fmla="*/ 2 w 34"/>
              <a:gd name="T5" fmla="*/ 21 h 34"/>
              <a:gd name="T6" fmla="*/ 14 w 34"/>
              <a:gd name="T7" fmla="*/ 2 h 34"/>
              <a:gd name="T8" fmla="*/ 32 w 34"/>
              <a:gd name="T9" fmla="*/ 1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4">
                <a:moveTo>
                  <a:pt x="32" y="14"/>
                </a:moveTo>
                <a:cubicBezTo>
                  <a:pt x="34" y="22"/>
                  <a:pt x="29" y="31"/>
                  <a:pt x="20" y="32"/>
                </a:cubicBezTo>
                <a:cubicBezTo>
                  <a:pt x="12" y="34"/>
                  <a:pt x="4" y="29"/>
                  <a:pt x="2" y="21"/>
                </a:cubicBezTo>
                <a:cubicBezTo>
                  <a:pt x="0" y="12"/>
                  <a:pt x="6" y="4"/>
                  <a:pt x="14" y="2"/>
                </a:cubicBezTo>
                <a:cubicBezTo>
                  <a:pt x="22" y="0"/>
                  <a:pt x="31" y="6"/>
                  <a:pt x="32" y="14"/>
                </a:cubicBez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20" name="Freeform 96"/>
          <p:cNvSpPr>
            <a:spLocks noEditPoints="1"/>
          </p:cNvSpPr>
          <p:nvPr>
            <p:custDataLst>
              <p:tags r:id="rId105"/>
            </p:custDataLst>
          </p:nvPr>
        </p:nvSpPr>
        <p:spPr bwMode="auto">
          <a:xfrm>
            <a:off x="1184910" y="4250690"/>
            <a:ext cx="29210" cy="29210"/>
          </a:xfrm>
          <a:custGeom>
            <a:avLst/>
            <a:gdLst>
              <a:gd name="T0" fmla="*/ 24 w 40"/>
              <a:gd name="T1" fmla="*/ 38 h 40"/>
              <a:gd name="T2" fmla="*/ 2 w 40"/>
              <a:gd name="T3" fmla="*/ 24 h 40"/>
              <a:gd name="T4" fmla="*/ 16 w 40"/>
              <a:gd name="T5" fmla="*/ 2 h 40"/>
              <a:gd name="T6" fmla="*/ 38 w 40"/>
              <a:gd name="T7" fmla="*/ 16 h 40"/>
              <a:gd name="T8" fmla="*/ 24 w 40"/>
              <a:gd name="T9" fmla="*/ 38 h 40"/>
              <a:gd name="T10" fmla="*/ 18 w 40"/>
              <a:gd name="T11" fmla="*/ 8 h 40"/>
              <a:gd name="T12" fmla="*/ 8 w 40"/>
              <a:gd name="T13" fmla="*/ 23 h 40"/>
              <a:gd name="T14" fmla="*/ 23 w 40"/>
              <a:gd name="T15" fmla="*/ 33 h 40"/>
              <a:gd name="T16" fmla="*/ 32 w 40"/>
              <a:gd name="T17" fmla="*/ 18 h 40"/>
              <a:gd name="T18" fmla="*/ 18 w 40"/>
              <a:gd name="T19" fmla="*/ 8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" h="40">
                <a:moveTo>
                  <a:pt x="24" y="38"/>
                </a:moveTo>
                <a:cubicBezTo>
                  <a:pt x="14" y="40"/>
                  <a:pt x="4" y="34"/>
                  <a:pt x="2" y="24"/>
                </a:cubicBezTo>
                <a:cubicBezTo>
                  <a:pt x="0" y="14"/>
                  <a:pt x="6" y="4"/>
                  <a:pt x="16" y="2"/>
                </a:cubicBezTo>
                <a:cubicBezTo>
                  <a:pt x="26" y="0"/>
                  <a:pt x="36" y="6"/>
                  <a:pt x="38" y="16"/>
                </a:cubicBezTo>
                <a:cubicBezTo>
                  <a:pt x="40" y="26"/>
                  <a:pt x="34" y="36"/>
                  <a:pt x="24" y="38"/>
                </a:cubicBezTo>
                <a:close/>
                <a:moveTo>
                  <a:pt x="18" y="8"/>
                </a:moveTo>
                <a:cubicBezTo>
                  <a:pt x="11" y="9"/>
                  <a:pt x="6" y="16"/>
                  <a:pt x="8" y="23"/>
                </a:cubicBezTo>
                <a:cubicBezTo>
                  <a:pt x="9" y="30"/>
                  <a:pt x="16" y="34"/>
                  <a:pt x="23" y="33"/>
                </a:cubicBezTo>
                <a:cubicBezTo>
                  <a:pt x="30" y="31"/>
                  <a:pt x="34" y="24"/>
                  <a:pt x="32" y="18"/>
                </a:cubicBezTo>
                <a:cubicBezTo>
                  <a:pt x="31" y="11"/>
                  <a:pt x="24" y="7"/>
                  <a:pt x="18" y="8"/>
                </a:cubicBezTo>
                <a:close/>
              </a:path>
            </a:pathLst>
          </a:custGeom>
          <a:solidFill>
            <a:srgbClr val="FF87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21" name="Freeform 97"/>
          <p:cNvSpPr/>
          <p:nvPr>
            <p:custDataLst>
              <p:tags r:id="rId106"/>
            </p:custDataLst>
          </p:nvPr>
        </p:nvSpPr>
        <p:spPr bwMode="auto">
          <a:xfrm>
            <a:off x="1259205" y="4170045"/>
            <a:ext cx="24765" cy="24765"/>
          </a:xfrm>
          <a:custGeom>
            <a:avLst/>
            <a:gdLst>
              <a:gd name="T0" fmla="*/ 32 w 34"/>
              <a:gd name="T1" fmla="*/ 13 h 34"/>
              <a:gd name="T2" fmla="*/ 20 w 34"/>
              <a:gd name="T3" fmla="*/ 32 h 34"/>
              <a:gd name="T4" fmla="*/ 2 w 34"/>
              <a:gd name="T5" fmla="*/ 20 h 34"/>
              <a:gd name="T6" fmla="*/ 13 w 34"/>
              <a:gd name="T7" fmla="*/ 2 h 34"/>
              <a:gd name="T8" fmla="*/ 32 w 34"/>
              <a:gd name="T9" fmla="*/ 1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4">
                <a:moveTo>
                  <a:pt x="32" y="13"/>
                </a:moveTo>
                <a:cubicBezTo>
                  <a:pt x="34" y="22"/>
                  <a:pt x="28" y="30"/>
                  <a:pt x="20" y="32"/>
                </a:cubicBezTo>
                <a:cubicBezTo>
                  <a:pt x="12" y="34"/>
                  <a:pt x="3" y="28"/>
                  <a:pt x="2" y="20"/>
                </a:cubicBezTo>
                <a:cubicBezTo>
                  <a:pt x="0" y="12"/>
                  <a:pt x="5" y="3"/>
                  <a:pt x="13" y="2"/>
                </a:cubicBezTo>
                <a:cubicBezTo>
                  <a:pt x="22" y="0"/>
                  <a:pt x="30" y="5"/>
                  <a:pt x="32" y="13"/>
                </a:cubicBez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22" name="Freeform 98"/>
          <p:cNvSpPr>
            <a:spLocks noEditPoints="1"/>
          </p:cNvSpPr>
          <p:nvPr>
            <p:custDataLst>
              <p:tags r:id="rId107"/>
            </p:custDataLst>
          </p:nvPr>
        </p:nvSpPr>
        <p:spPr bwMode="auto">
          <a:xfrm>
            <a:off x="1257300" y="4167505"/>
            <a:ext cx="29210" cy="29845"/>
          </a:xfrm>
          <a:custGeom>
            <a:avLst/>
            <a:gdLst>
              <a:gd name="T0" fmla="*/ 24 w 40"/>
              <a:gd name="T1" fmla="*/ 38 h 40"/>
              <a:gd name="T2" fmla="*/ 2 w 40"/>
              <a:gd name="T3" fmla="*/ 24 h 40"/>
              <a:gd name="T4" fmla="*/ 16 w 40"/>
              <a:gd name="T5" fmla="*/ 2 h 40"/>
              <a:gd name="T6" fmla="*/ 38 w 40"/>
              <a:gd name="T7" fmla="*/ 16 h 40"/>
              <a:gd name="T8" fmla="*/ 24 w 40"/>
              <a:gd name="T9" fmla="*/ 38 h 40"/>
              <a:gd name="T10" fmla="*/ 17 w 40"/>
              <a:gd name="T11" fmla="*/ 7 h 40"/>
              <a:gd name="T12" fmla="*/ 7 w 40"/>
              <a:gd name="T13" fmla="*/ 22 h 40"/>
              <a:gd name="T14" fmla="*/ 22 w 40"/>
              <a:gd name="T15" fmla="*/ 32 h 40"/>
              <a:gd name="T16" fmla="*/ 32 w 40"/>
              <a:gd name="T17" fmla="*/ 17 h 40"/>
              <a:gd name="T18" fmla="*/ 17 w 40"/>
              <a:gd name="T19" fmla="*/ 7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" h="40">
                <a:moveTo>
                  <a:pt x="24" y="38"/>
                </a:moveTo>
                <a:cubicBezTo>
                  <a:pt x="14" y="40"/>
                  <a:pt x="4" y="33"/>
                  <a:pt x="2" y="24"/>
                </a:cubicBezTo>
                <a:cubicBezTo>
                  <a:pt x="0" y="14"/>
                  <a:pt x="6" y="4"/>
                  <a:pt x="16" y="2"/>
                </a:cubicBezTo>
                <a:cubicBezTo>
                  <a:pt x="26" y="0"/>
                  <a:pt x="36" y="6"/>
                  <a:pt x="38" y="16"/>
                </a:cubicBezTo>
                <a:cubicBezTo>
                  <a:pt x="40" y="26"/>
                  <a:pt x="34" y="35"/>
                  <a:pt x="24" y="38"/>
                </a:cubicBezTo>
                <a:close/>
                <a:moveTo>
                  <a:pt x="17" y="7"/>
                </a:moveTo>
                <a:cubicBezTo>
                  <a:pt x="10" y="9"/>
                  <a:pt x="6" y="16"/>
                  <a:pt x="7" y="22"/>
                </a:cubicBezTo>
                <a:cubicBezTo>
                  <a:pt x="9" y="29"/>
                  <a:pt x="16" y="33"/>
                  <a:pt x="22" y="32"/>
                </a:cubicBezTo>
                <a:cubicBezTo>
                  <a:pt x="29" y="30"/>
                  <a:pt x="33" y="24"/>
                  <a:pt x="32" y="17"/>
                </a:cubicBezTo>
                <a:cubicBezTo>
                  <a:pt x="31" y="10"/>
                  <a:pt x="24" y="6"/>
                  <a:pt x="17" y="7"/>
                </a:cubicBezTo>
                <a:close/>
              </a:path>
            </a:pathLst>
          </a:custGeom>
          <a:solidFill>
            <a:srgbClr val="FF87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25" name="Freeform 99"/>
          <p:cNvSpPr/>
          <p:nvPr>
            <p:custDataLst>
              <p:tags r:id="rId108"/>
            </p:custDataLst>
          </p:nvPr>
        </p:nvSpPr>
        <p:spPr bwMode="auto">
          <a:xfrm>
            <a:off x="1321435" y="4171950"/>
            <a:ext cx="24765" cy="25400"/>
          </a:xfrm>
          <a:custGeom>
            <a:avLst/>
            <a:gdLst>
              <a:gd name="T0" fmla="*/ 32 w 34"/>
              <a:gd name="T1" fmla="*/ 14 h 34"/>
              <a:gd name="T2" fmla="*/ 20 w 34"/>
              <a:gd name="T3" fmla="*/ 32 h 34"/>
              <a:gd name="T4" fmla="*/ 2 w 34"/>
              <a:gd name="T5" fmla="*/ 20 h 34"/>
              <a:gd name="T6" fmla="*/ 13 w 34"/>
              <a:gd name="T7" fmla="*/ 2 h 34"/>
              <a:gd name="T8" fmla="*/ 32 w 34"/>
              <a:gd name="T9" fmla="*/ 1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4">
                <a:moveTo>
                  <a:pt x="32" y="14"/>
                </a:moveTo>
                <a:cubicBezTo>
                  <a:pt x="34" y="22"/>
                  <a:pt x="28" y="30"/>
                  <a:pt x="20" y="32"/>
                </a:cubicBezTo>
                <a:cubicBezTo>
                  <a:pt x="12" y="34"/>
                  <a:pt x="3" y="29"/>
                  <a:pt x="2" y="20"/>
                </a:cubicBezTo>
                <a:cubicBezTo>
                  <a:pt x="0" y="12"/>
                  <a:pt x="5" y="4"/>
                  <a:pt x="13" y="2"/>
                </a:cubicBezTo>
                <a:cubicBezTo>
                  <a:pt x="22" y="0"/>
                  <a:pt x="30" y="6"/>
                  <a:pt x="32" y="14"/>
                </a:cubicBez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26" name="Freeform 100"/>
          <p:cNvSpPr>
            <a:spLocks noEditPoints="1"/>
          </p:cNvSpPr>
          <p:nvPr>
            <p:custDataLst>
              <p:tags r:id="rId109"/>
            </p:custDataLst>
          </p:nvPr>
        </p:nvSpPr>
        <p:spPr bwMode="auto">
          <a:xfrm>
            <a:off x="1319530" y="4170045"/>
            <a:ext cx="29210" cy="29210"/>
          </a:xfrm>
          <a:custGeom>
            <a:avLst/>
            <a:gdLst>
              <a:gd name="T0" fmla="*/ 24 w 40"/>
              <a:gd name="T1" fmla="*/ 38 h 40"/>
              <a:gd name="T2" fmla="*/ 2 w 40"/>
              <a:gd name="T3" fmla="*/ 24 h 40"/>
              <a:gd name="T4" fmla="*/ 16 w 40"/>
              <a:gd name="T5" fmla="*/ 2 h 40"/>
              <a:gd name="T6" fmla="*/ 38 w 40"/>
              <a:gd name="T7" fmla="*/ 16 h 40"/>
              <a:gd name="T8" fmla="*/ 24 w 40"/>
              <a:gd name="T9" fmla="*/ 38 h 40"/>
              <a:gd name="T10" fmla="*/ 17 w 40"/>
              <a:gd name="T11" fmla="*/ 8 h 40"/>
              <a:gd name="T12" fmla="*/ 7 w 40"/>
              <a:gd name="T13" fmla="*/ 23 h 40"/>
              <a:gd name="T14" fmla="*/ 22 w 40"/>
              <a:gd name="T15" fmla="*/ 32 h 40"/>
              <a:gd name="T16" fmla="*/ 32 w 40"/>
              <a:gd name="T17" fmla="*/ 17 h 40"/>
              <a:gd name="T18" fmla="*/ 17 w 40"/>
              <a:gd name="T19" fmla="*/ 8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" h="40">
                <a:moveTo>
                  <a:pt x="24" y="38"/>
                </a:moveTo>
                <a:cubicBezTo>
                  <a:pt x="14" y="40"/>
                  <a:pt x="4" y="34"/>
                  <a:pt x="2" y="24"/>
                </a:cubicBezTo>
                <a:cubicBezTo>
                  <a:pt x="0" y="14"/>
                  <a:pt x="6" y="4"/>
                  <a:pt x="16" y="2"/>
                </a:cubicBezTo>
                <a:cubicBezTo>
                  <a:pt x="26" y="0"/>
                  <a:pt x="36" y="6"/>
                  <a:pt x="38" y="16"/>
                </a:cubicBezTo>
                <a:cubicBezTo>
                  <a:pt x="40" y="26"/>
                  <a:pt x="34" y="36"/>
                  <a:pt x="24" y="38"/>
                </a:cubicBezTo>
                <a:close/>
                <a:moveTo>
                  <a:pt x="17" y="8"/>
                </a:moveTo>
                <a:cubicBezTo>
                  <a:pt x="10" y="9"/>
                  <a:pt x="6" y="16"/>
                  <a:pt x="7" y="23"/>
                </a:cubicBezTo>
                <a:cubicBezTo>
                  <a:pt x="9" y="30"/>
                  <a:pt x="16" y="34"/>
                  <a:pt x="22" y="32"/>
                </a:cubicBezTo>
                <a:cubicBezTo>
                  <a:pt x="29" y="31"/>
                  <a:pt x="33" y="24"/>
                  <a:pt x="32" y="17"/>
                </a:cubicBezTo>
                <a:cubicBezTo>
                  <a:pt x="31" y="11"/>
                  <a:pt x="24" y="6"/>
                  <a:pt x="17" y="8"/>
                </a:cubicBezTo>
                <a:close/>
              </a:path>
            </a:pathLst>
          </a:custGeom>
          <a:solidFill>
            <a:srgbClr val="FF87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27" name="Freeform 101"/>
          <p:cNvSpPr/>
          <p:nvPr>
            <p:custDataLst>
              <p:tags r:id="rId110"/>
            </p:custDataLst>
          </p:nvPr>
        </p:nvSpPr>
        <p:spPr bwMode="auto">
          <a:xfrm>
            <a:off x="1111885" y="4237355"/>
            <a:ext cx="24130" cy="25400"/>
          </a:xfrm>
          <a:custGeom>
            <a:avLst/>
            <a:gdLst>
              <a:gd name="T0" fmla="*/ 32 w 34"/>
              <a:gd name="T1" fmla="*/ 14 h 34"/>
              <a:gd name="T2" fmla="*/ 20 w 34"/>
              <a:gd name="T3" fmla="*/ 32 h 34"/>
              <a:gd name="T4" fmla="*/ 2 w 34"/>
              <a:gd name="T5" fmla="*/ 20 h 34"/>
              <a:gd name="T6" fmla="*/ 14 w 34"/>
              <a:gd name="T7" fmla="*/ 2 h 34"/>
              <a:gd name="T8" fmla="*/ 32 w 34"/>
              <a:gd name="T9" fmla="*/ 1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4">
                <a:moveTo>
                  <a:pt x="32" y="14"/>
                </a:moveTo>
                <a:cubicBezTo>
                  <a:pt x="34" y="22"/>
                  <a:pt x="29" y="30"/>
                  <a:pt x="20" y="32"/>
                </a:cubicBezTo>
                <a:cubicBezTo>
                  <a:pt x="12" y="34"/>
                  <a:pt x="4" y="29"/>
                  <a:pt x="2" y="20"/>
                </a:cubicBezTo>
                <a:cubicBezTo>
                  <a:pt x="0" y="12"/>
                  <a:pt x="5" y="4"/>
                  <a:pt x="14" y="2"/>
                </a:cubicBezTo>
                <a:cubicBezTo>
                  <a:pt x="22" y="0"/>
                  <a:pt x="30" y="5"/>
                  <a:pt x="32" y="14"/>
                </a:cubicBez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28" name="Freeform 102"/>
          <p:cNvSpPr>
            <a:spLocks noEditPoints="1"/>
          </p:cNvSpPr>
          <p:nvPr>
            <p:custDataLst>
              <p:tags r:id="rId111"/>
            </p:custDataLst>
          </p:nvPr>
        </p:nvSpPr>
        <p:spPr bwMode="auto">
          <a:xfrm>
            <a:off x="1109345" y="4234815"/>
            <a:ext cx="29210" cy="29210"/>
          </a:xfrm>
          <a:custGeom>
            <a:avLst/>
            <a:gdLst>
              <a:gd name="T0" fmla="*/ 24 w 40"/>
              <a:gd name="T1" fmla="*/ 38 h 40"/>
              <a:gd name="T2" fmla="*/ 2 w 40"/>
              <a:gd name="T3" fmla="*/ 24 h 40"/>
              <a:gd name="T4" fmla="*/ 16 w 40"/>
              <a:gd name="T5" fmla="*/ 2 h 40"/>
              <a:gd name="T6" fmla="*/ 38 w 40"/>
              <a:gd name="T7" fmla="*/ 16 h 40"/>
              <a:gd name="T8" fmla="*/ 24 w 40"/>
              <a:gd name="T9" fmla="*/ 38 h 40"/>
              <a:gd name="T10" fmla="*/ 17 w 40"/>
              <a:gd name="T11" fmla="*/ 8 h 40"/>
              <a:gd name="T12" fmla="*/ 8 w 40"/>
              <a:gd name="T13" fmla="*/ 23 h 40"/>
              <a:gd name="T14" fmla="*/ 23 w 40"/>
              <a:gd name="T15" fmla="*/ 32 h 40"/>
              <a:gd name="T16" fmla="*/ 32 w 40"/>
              <a:gd name="T17" fmla="*/ 17 h 40"/>
              <a:gd name="T18" fmla="*/ 17 w 40"/>
              <a:gd name="T19" fmla="*/ 8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" h="40">
                <a:moveTo>
                  <a:pt x="24" y="38"/>
                </a:moveTo>
                <a:cubicBezTo>
                  <a:pt x="14" y="40"/>
                  <a:pt x="4" y="34"/>
                  <a:pt x="2" y="24"/>
                </a:cubicBezTo>
                <a:cubicBezTo>
                  <a:pt x="0" y="14"/>
                  <a:pt x="6" y="4"/>
                  <a:pt x="16" y="2"/>
                </a:cubicBezTo>
                <a:cubicBezTo>
                  <a:pt x="26" y="0"/>
                  <a:pt x="36" y="6"/>
                  <a:pt x="38" y="16"/>
                </a:cubicBezTo>
                <a:cubicBezTo>
                  <a:pt x="40" y="26"/>
                  <a:pt x="34" y="36"/>
                  <a:pt x="24" y="38"/>
                </a:cubicBezTo>
                <a:close/>
                <a:moveTo>
                  <a:pt x="17" y="8"/>
                </a:moveTo>
                <a:cubicBezTo>
                  <a:pt x="11" y="9"/>
                  <a:pt x="6" y="16"/>
                  <a:pt x="8" y="23"/>
                </a:cubicBezTo>
                <a:cubicBezTo>
                  <a:pt x="9" y="30"/>
                  <a:pt x="16" y="34"/>
                  <a:pt x="23" y="32"/>
                </a:cubicBezTo>
                <a:cubicBezTo>
                  <a:pt x="29" y="31"/>
                  <a:pt x="34" y="24"/>
                  <a:pt x="32" y="17"/>
                </a:cubicBezTo>
                <a:cubicBezTo>
                  <a:pt x="31" y="11"/>
                  <a:pt x="24" y="6"/>
                  <a:pt x="17" y="8"/>
                </a:cubicBezTo>
                <a:close/>
              </a:path>
            </a:pathLst>
          </a:custGeom>
          <a:solidFill>
            <a:srgbClr val="FF87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29" name="Rectangle 103"/>
          <p:cNvSpPr>
            <a:spLocks noChangeArrowheads="1"/>
          </p:cNvSpPr>
          <p:nvPr>
            <p:custDataLst>
              <p:tags r:id="rId112"/>
            </p:custDataLst>
          </p:nvPr>
        </p:nvSpPr>
        <p:spPr bwMode="auto">
          <a:xfrm>
            <a:off x="1113155" y="4291330"/>
            <a:ext cx="45720" cy="95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30" name="Rectangle 104"/>
          <p:cNvSpPr>
            <a:spLocks noChangeArrowheads="1"/>
          </p:cNvSpPr>
          <p:nvPr>
            <p:custDataLst>
              <p:tags r:id="rId113"/>
            </p:custDataLst>
          </p:nvPr>
        </p:nvSpPr>
        <p:spPr bwMode="auto">
          <a:xfrm>
            <a:off x="1144270" y="4199890"/>
            <a:ext cx="46355" cy="889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31" name="Rectangle 105"/>
          <p:cNvSpPr>
            <a:spLocks noChangeArrowheads="1"/>
          </p:cNvSpPr>
          <p:nvPr>
            <p:custDataLst>
              <p:tags r:id="rId114"/>
            </p:custDataLst>
          </p:nvPr>
        </p:nvSpPr>
        <p:spPr bwMode="auto">
          <a:xfrm>
            <a:off x="1239520" y="4264660"/>
            <a:ext cx="45720" cy="889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32" name="Rectangle 106"/>
          <p:cNvSpPr>
            <a:spLocks noChangeArrowheads="1"/>
          </p:cNvSpPr>
          <p:nvPr>
            <p:custDataLst>
              <p:tags r:id="rId115"/>
            </p:custDataLst>
          </p:nvPr>
        </p:nvSpPr>
        <p:spPr bwMode="auto">
          <a:xfrm>
            <a:off x="1280160" y="4138295"/>
            <a:ext cx="45720" cy="889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33" name="Rectangle 107"/>
          <p:cNvSpPr>
            <a:spLocks noChangeArrowheads="1"/>
          </p:cNvSpPr>
          <p:nvPr>
            <p:custDataLst>
              <p:tags r:id="rId116"/>
            </p:custDataLst>
          </p:nvPr>
        </p:nvSpPr>
        <p:spPr bwMode="auto">
          <a:xfrm>
            <a:off x="1346835" y="4213225"/>
            <a:ext cx="45720" cy="889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34" name="Rectangle 108"/>
          <p:cNvSpPr>
            <a:spLocks noChangeArrowheads="1"/>
          </p:cNvSpPr>
          <p:nvPr>
            <p:custDataLst>
              <p:tags r:id="rId117"/>
            </p:custDataLst>
          </p:nvPr>
        </p:nvSpPr>
        <p:spPr bwMode="auto">
          <a:xfrm>
            <a:off x="1043305" y="3990975"/>
            <a:ext cx="163830" cy="15875"/>
          </a:xfrm>
          <a:prstGeom prst="rect">
            <a:avLst/>
          </a:prstGeom>
          <a:solidFill>
            <a:srgbClr val="FF87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35" name="Rectangle 109"/>
          <p:cNvSpPr>
            <a:spLocks noChangeArrowheads="1"/>
          </p:cNvSpPr>
          <p:nvPr>
            <p:custDataLst>
              <p:tags r:id="rId118"/>
            </p:custDataLst>
          </p:nvPr>
        </p:nvSpPr>
        <p:spPr bwMode="auto">
          <a:xfrm>
            <a:off x="1043305" y="4034155"/>
            <a:ext cx="163830" cy="1651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36" name="Rectangle 110"/>
          <p:cNvSpPr>
            <a:spLocks noChangeArrowheads="1"/>
          </p:cNvSpPr>
          <p:nvPr>
            <p:custDataLst>
              <p:tags r:id="rId119"/>
            </p:custDataLst>
          </p:nvPr>
        </p:nvSpPr>
        <p:spPr bwMode="auto">
          <a:xfrm>
            <a:off x="1043305" y="4078605"/>
            <a:ext cx="163830" cy="158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37" name="Rectangle 111"/>
          <p:cNvSpPr>
            <a:spLocks noChangeArrowheads="1"/>
          </p:cNvSpPr>
          <p:nvPr>
            <p:custDataLst>
              <p:tags r:id="rId120"/>
            </p:custDataLst>
          </p:nvPr>
        </p:nvSpPr>
        <p:spPr bwMode="auto">
          <a:xfrm>
            <a:off x="1239520" y="3990975"/>
            <a:ext cx="27305" cy="15875"/>
          </a:xfrm>
          <a:prstGeom prst="rect">
            <a:avLst/>
          </a:prstGeom>
          <a:solidFill>
            <a:srgbClr val="FF87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38" name="Rectangle 112"/>
          <p:cNvSpPr>
            <a:spLocks noChangeArrowheads="1"/>
          </p:cNvSpPr>
          <p:nvPr>
            <p:custDataLst>
              <p:tags r:id="rId121"/>
            </p:custDataLst>
          </p:nvPr>
        </p:nvSpPr>
        <p:spPr bwMode="auto">
          <a:xfrm>
            <a:off x="1239520" y="4034155"/>
            <a:ext cx="27305" cy="1651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39" name="Rectangle 113"/>
          <p:cNvSpPr>
            <a:spLocks noChangeArrowheads="1"/>
          </p:cNvSpPr>
          <p:nvPr>
            <p:custDataLst>
              <p:tags r:id="rId122"/>
            </p:custDataLst>
          </p:nvPr>
        </p:nvSpPr>
        <p:spPr bwMode="auto">
          <a:xfrm>
            <a:off x="1239520" y="4078605"/>
            <a:ext cx="27305" cy="158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40" name="Freeform 114"/>
          <p:cNvSpPr>
            <a:spLocks noEditPoints="1"/>
          </p:cNvSpPr>
          <p:nvPr>
            <p:custDataLst>
              <p:tags r:id="rId123"/>
            </p:custDataLst>
          </p:nvPr>
        </p:nvSpPr>
        <p:spPr bwMode="auto">
          <a:xfrm>
            <a:off x="559435" y="3900805"/>
            <a:ext cx="205105" cy="203200"/>
          </a:xfrm>
          <a:custGeom>
            <a:avLst/>
            <a:gdLst>
              <a:gd name="T0" fmla="*/ 259 w 283"/>
              <a:gd name="T1" fmla="*/ 89 h 276"/>
              <a:gd name="T2" fmla="*/ 131 w 283"/>
              <a:gd name="T3" fmla="*/ 1 h 276"/>
              <a:gd name="T4" fmla="*/ 90 w 283"/>
              <a:gd name="T5" fmla="*/ 9 h 276"/>
              <a:gd name="T6" fmla="*/ 9 w 283"/>
              <a:gd name="T7" fmla="*/ 94 h 276"/>
              <a:gd name="T8" fmla="*/ 10 w 283"/>
              <a:gd name="T9" fmla="*/ 178 h 276"/>
              <a:gd name="T10" fmla="*/ 14 w 283"/>
              <a:gd name="T11" fmla="*/ 186 h 276"/>
              <a:gd name="T12" fmla="*/ 34 w 283"/>
              <a:gd name="T13" fmla="*/ 219 h 276"/>
              <a:gd name="T14" fmla="*/ 179 w 283"/>
              <a:gd name="T15" fmla="*/ 257 h 276"/>
              <a:gd name="T16" fmla="*/ 259 w 283"/>
              <a:gd name="T17" fmla="*/ 89 h 276"/>
              <a:gd name="T18" fmla="*/ 168 w 283"/>
              <a:gd name="T19" fmla="*/ 226 h 276"/>
              <a:gd name="T20" fmla="*/ 59 w 283"/>
              <a:gd name="T21" fmla="*/ 197 h 276"/>
              <a:gd name="T22" fmla="*/ 44 w 283"/>
              <a:gd name="T23" fmla="*/ 173 h 276"/>
              <a:gd name="T24" fmla="*/ 42 w 283"/>
              <a:gd name="T25" fmla="*/ 166 h 276"/>
              <a:gd name="T26" fmla="*/ 40 w 283"/>
              <a:gd name="T27" fmla="*/ 104 h 276"/>
              <a:gd name="T28" fmla="*/ 101 w 283"/>
              <a:gd name="T29" fmla="*/ 40 h 276"/>
              <a:gd name="T30" fmla="*/ 132 w 283"/>
              <a:gd name="T31" fmla="*/ 34 h 276"/>
              <a:gd name="T32" fmla="*/ 228 w 283"/>
              <a:gd name="T33" fmla="*/ 100 h 276"/>
              <a:gd name="T34" fmla="*/ 168 w 283"/>
              <a:gd name="T35" fmla="*/ 226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3" h="276">
                <a:moveTo>
                  <a:pt x="259" y="89"/>
                </a:moveTo>
                <a:cubicBezTo>
                  <a:pt x="239" y="34"/>
                  <a:pt x="186" y="0"/>
                  <a:pt x="131" y="1"/>
                </a:cubicBezTo>
                <a:cubicBezTo>
                  <a:pt x="117" y="2"/>
                  <a:pt x="104" y="4"/>
                  <a:pt x="90" y="9"/>
                </a:cubicBezTo>
                <a:cubicBezTo>
                  <a:pt x="50" y="24"/>
                  <a:pt x="21" y="56"/>
                  <a:pt x="9" y="94"/>
                </a:cubicBezTo>
                <a:cubicBezTo>
                  <a:pt x="1" y="120"/>
                  <a:pt x="0" y="149"/>
                  <a:pt x="10" y="178"/>
                </a:cubicBezTo>
                <a:cubicBezTo>
                  <a:pt x="11" y="180"/>
                  <a:pt x="13" y="183"/>
                  <a:pt x="14" y="186"/>
                </a:cubicBezTo>
                <a:cubicBezTo>
                  <a:pt x="19" y="198"/>
                  <a:pt x="26" y="209"/>
                  <a:pt x="34" y="219"/>
                </a:cubicBezTo>
                <a:cubicBezTo>
                  <a:pt x="69" y="259"/>
                  <a:pt x="126" y="276"/>
                  <a:pt x="179" y="257"/>
                </a:cubicBezTo>
                <a:cubicBezTo>
                  <a:pt x="247" y="233"/>
                  <a:pt x="283" y="157"/>
                  <a:pt x="259" y="89"/>
                </a:cubicBezTo>
                <a:close/>
                <a:moveTo>
                  <a:pt x="168" y="226"/>
                </a:moveTo>
                <a:cubicBezTo>
                  <a:pt x="128" y="240"/>
                  <a:pt x="85" y="228"/>
                  <a:pt x="59" y="197"/>
                </a:cubicBezTo>
                <a:cubicBezTo>
                  <a:pt x="53" y="190"/>
                  <a:pt x="48" y="182"/>
                  <a:pt x="44" y="173"/>
                </a:cubicBezTo>
                <a:cubicBezTo>
                  <a:pt x="43" y="171"/>
                  <a:pt x="42" y="169"/>
                  <a:pt x="42" y="166"/>
                </a:cubicBezTo>
                <a:cubicBezTo>
                  <a:pt x="34" y="145"/>
                  <a:pt x="34" y="124"/>
                  <a:pt x="40" y="104"/>
                </a:cubicBezTo>
                <a:cubicBezTo>
                  <a:pt x="49" y="75"/>
                  <a:pt x="71" y="51"/>
                  <a:pt x="101" y="40"/>
                </a:cubicBezTo>
                <a:cubicBezTo>
                  <a:pt x="111" y="37"/>
                  <a:pt x="122" y="35"/>
                  <a:pt x="132" y="34"/>
                </a:cubicBezTo>
                <a:cubicBezTo>
                  <a:pt x="173" y="33"/>
                  <a:pt x="213" y="59"/>
                  <a:pt x="228" y="100"/>
                </a:cubicBezTo>
                <a:cubicBezTo>
                  <a:pt x="246" y="151"/>
                  <a:pt x="219" y="208"/>
                  <a:pt x="168" y="226"/>
                </a:cubicBezTo>
                <a:close/>
              </a:path>
            </a:pathLst>
          </a:custGeom>
          <a:solidFill>
            <a:srgbClr val="4AA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41" name="Freeform 115"/>
          <p:cNvSpPr/>
          <p:nvPr>
            <p:custDataLst>
              <p:tags r:id="rId124"/>
            </p:custDataLst>
          </p:nvPr>
        </p:nvSpPr>
        <p:spPr bwMode="auto">
          <a:xfrm>
            <a:off x="565785" y="3902075"/>
            <a:ext cx="88900" cy="75565"/>
          </a:xfrm>
          <a:custGeom>
            <a:avLst/>
            <a:gdLst>
              <a:gd name="T0" fmla="*/ 31 w 123"/>
              <a:gd name="T1" fmla="*/ 103 h 103"/>
              <a:gd name="T2" fmla="*/ 0 w 123"/>
              <a:gd name="T3" fmla="*/ 93 h 103"/>
              <a:gd name="T4" fmla="*/ 81 w 123"/>
              <a:gd name="T5" fmla="*/ 8 h 103"/>
              <a:gd name="T6" fmla="*/ 122 w 123"/>
              <a:gd name="T7" fmla="*/ 0 h 103"/>
              <a:gd name="T8" fmla="*/ 123 w 123"/>
              <a:gd name="T9" fmla="*/ 33 h 103"/>
              <a:gd name="T10" fmla="*/ 92 w 123"/>
              <a:gd name="T11" fmla="*/ 39 h 103"/>
              <a:gd name="T12" fmla="*/ 31 w 123"/>
              <a:gd name="T13" fmla="*/ 103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3" h="103">
                <a:moveTo>
                  <a:pt x="31" y="103"/>
                </a:moveTo>
                <a:cubicBezTo>
                  <a:pt x="0" y="93"/>
                  <a:pt x="0" y="93"/>
                  <a:pt x="0" y="93"/>
                </a:cubicBezTo>
                <a:cubicBezTo>
                  <a:pt x="12" y="55"/>
                  <a:pt x="41" y="23"/>
                  <a:pt x="81" y="8"/>
                </a:cubicBezTo>
                <a:cubicBezTo>
                  <a:pt x="95" y="3"/>
                  <a:pt x="108" y="1"/>
                  <a:pt x="122" y="0"/>
                </a:cubicBezTo>
                <a:cubicBezTo>
                  <a:pt x="123" y="33"/>
                  <a:pt x="123" y="33"/>
                  <a:pt x="123" y="33"/>
                </a:cubicBezTo>
                <a:cubicBezTo>
                  <a:pt x="113" y="34"/>
                  <a:pt x="102" y="36"/>
                  <a:pt x="92" y="39"/>
                </a:cubicBezTo>
                <a:cubicBezTo>
                  <a:pt x="62" y="50"/>
                  <a:pt x="40" y="74"/>
                  <a:pt x="31" y="103"/>
                </a:cubicBezTo>
                <a:close/>
              </a:path>
            </a:pathLst>
          </a:custGeom>
          <a:solidFill>
            <a:srgbClr val="1A59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42" name="Freeform 116"/>
          <p:cNvSpPr/>
          <p:nvPr>
            <p:custDataLst>
              <p:tags r:id="rId125"/>
            </p:custDataLst>
          </p:nvPr>
        </p:nvSpPr>
        <p:spPr bwMode="auto">
          <a:xfrm>
            <a:off x="559435" y="3970020"/>
            <a:ext cx="31750" cy="67310"/>
          </a:xfrm>
          <a:custGeom>
            <a:avLst/>
            <a:gdLst>
              <a:gd name="T0" fmla="*/ 44 w 44"/>
              <a:gd name="T1" fmla="*/ 79 h 92"/>
              <a:gd name="T2" fmla="*/ 14 w 44"/>
              <a:gd name="T3" fmla="*/ 92 h 92"/>
              <a:gd name="T4" fmla="*/ 10 w 44"/>
              <a:gd name="T5" fmla="*/ 84 h 92"/>
              <a:gd name="T6" fmla="*/ 9 w 44"/>
              <a:gd name="T7" fmla="*/ 0 h 92"/>
              <a:gd name="T8" fmla="*/ 40 w 44"/>
              <a:gd name="T9" fmla="*/ 10 h 92"/>
              <a:gd name="T10" fmla="*/ 42 w 44"/>
              <a:gd name="T11" fmla="*/ 72 h 92"/>
              <a:gd name="T12" fmla="*/ 44 w 44"/>
              <a:gd name="T13" fmla="*/ 79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4" h="92">
                <a:moveTo>
                  <a:pt x="44" y="79"/>
                </a:moveTo>
                <a:cubicBezTo>
                  <a:pt x="14" y="92"/>
                  <a:pt x="14" y="92"/>
                  <a:pt x="14" y="92"/>
                </a:cubicBezTo>
                <a:cubicBezTo>
                  <a:pt x="13" y="89"/>
                  <a:pt x="11" y="86"/>
                  <a:pt x="10" y="84"/>
                </a:cubicBezTo>
                <a:cubicBezTo>
                  <a:pt x="0" y="55"/>
                  <a:pt x="1" y="26"/>
                  <a:pt x="9" y="0"/>
                </a:cubicBezTo>
                <a:cubicBezTo>
                  <a:pt x="40" y="10"/>
                  <a:pt x="40" y="10"/>
                  <a:pt x="40" y="10"/>
                </a:cubicBezTo>
                <a:cubicBezTo>
                  <a:pt x="34" y="30"/>
                  <a:pt x="34" y="51"/>
                  <a:pt x="42" y="72"/>
                </a:cubicBezTo>
                <a:cubicBezTo>
                  <a:pt x="42" y="75"/>
                  <a:pt x="43" y="77"/>
                  <a:pt x="44" y="79"/>
                </a:cubicBezTo>
                <a:close/>
              </a:path>
            </a:pathLst>
          </a:custGeom>
          <a:solidFill>
            <a:srgbClr val="2273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44" name="Freeform 117"/>
          <p:cNvSpPr/>
          <p:nvPr>
            <p:custDataLst>
              <p:tags r:id="rId126"/>
            </p:custDataLst>
          </p:nvPr>
        </p:nvSpPr>
        <p:spPr bwMode="auto">
          <a:xfrm>
            <a:off x="569595" y="4028440"/>
            <a:ext cx="32385" cy="34290"/>
          </a:xfrm>
          <a:custGeom>
            <a:avLst/>
            <a:gdLst>
              <a:gd name="T0" fmla="*/ 20 w 45"/>
              <a:gd name="T1" fmla="*/ 46 h 46"/>
              <a:gd name="T2" fmla="*/ 0 w 45"/>
              <a:gd name="T3" fmla="*/ 13 h 46"/>
              <a:gd name="T4" fmla="*/ 30 w 45"/>
              <a:gd name="T5" fmla="*/ 0 h 46"/>
              <a:gd name="T6" fmla="*/ 45 w 45"/>
              <a:gd name="T7" fmla="*/ 24 h 46"/>
              <a:gd name="T8" fmla="*/ 20 w 45"/>
              <a:gd name="T9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" h="46">
                <a:moveTo>
                  <a:pt x="20" y="46"/>
                </a:moveTo>
                <a:cubicBezTo>
                  <a:pt x="12" y="36"/>
                  <a:pt x="5" y="25"/>
                  <a:pt x="0" y="13"/>
                </a:cubicBezTo>
                <a:cubicBezTo>
                  <a:pt x="30" y="0"/>
                  <a:pt x="30" y="0"/>
                  <a:pt x="30" y="0"/>
                </a:cubicBezTo>
                <a:cubicBezTo>
                  <a:pt x="34" y="9"/>
                  <a:pt x="39" y="17"/>
                  <a:pt x="45" y="24"/>
                </a:cubicBezTo>
                <a:lnTo>
                  <a:pt x="20" y="46"/>
                </a:lnTo>
                <a:close/>
              </a:path>
            </a:pathLst>
          </a:custGeom>
          <a:solidFill>
            <a:srgbClr val="3788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45" name="Freeform 118"/>
          <p:cNvSpPr/>
          <p:nvPr>
            <p:custDataLst>
              <p:tags r:id="rId127"/>
            </p:custDataLst>
          </p:nvPr>
        </p:nvSpPr>
        <p:spPr bwMode="auto">
          <a:xfrm>
            <a:off x="911225" y="3900170"/>
            <a:ext cx="616585" cy="380365"/>
          </a:xfrm>
          <a:custGeom>
            <a:avLst/>
            <a:gdLst>
              <a:gd name="T0" fmla="*/ 2023 w 2023"/>
              <a:gd name="T1" fmla="*/ 1226 h 1226"/>
              <a:gd name="T2" fmla="*/ 1938 w 2023"/>
              <a:gd name="T3" fmla="*/ 1226 h 1226"/>
              <a:gd name="T4" fmla="*/ 1938 w 2023"/>
              <a:gd name="T5" fmla="*/ 1214 h 1226"/>
              <a:gd name="T6" fmla="*/ 2014 w 2023"/>
              <a:gd name="T7" fmla="*/ 1214 h 1226"/>
              <a:gd name="T8" fmla="*/ 2014 w 2023"/>
              <a:gd name="T9" fmla="*/ 958 h 1226"/>
              <a:gd name="T10" fmla="*/ 1864 w 2023"/>
              <a:gd name="T11" fmla="*/ 958 h 1226"/>
              <a:gd name="T12" fmla="*/ 1864 w 2023"/>
              <a:gd name="T13" fmla="*/ 12 h 1226"/>
              <a:gd name="T14" fmla="*/ 0 w 2023"/>
              <a:gd name="T15" fmla="*/ 12 h 1226"/>
              <a:gd name="T16" fmla="*/ 0 w 2023"/>
              <a:gd name="T17" fmla="*/ 0 h 1226"/>
              <a:gd name="T18" fmla="*/ 1876 w 2023"/>
              <a:gd name="T19" fmla="*/ 0 h 1226"/>
              <a:gd name="T20" fmla="*/ 1876 w 2023"/>
              <a:gd name="T21" fmla="*/ 948 h 1226"/>
              <a:gd name="T22" fmla="*/ 2023 w 2023"/>
              <a:gd name="T23" fmla="*/ 948 h 1226"/>
              <a:gd name="T24" fmla="*/ 2023 w 2023"/>
              <a:gd name="T25" fmla="*/ 1226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023" h="1226">
                <a:moveTo>
                  <a:pt x="2023" y="1226"/>
                </a:moveTo>
                <a:lnTo>
                  <a:pt x="1938" y="1226"/>
                </a:lnTo>
                <a:lnTo>
                  <a:pt x="1938" y="1214"/>
                </a:lnTo>
                <a:lnTo>
                  <a:pt x="2014" y="1214"/>
                </a:lnTo>
                <a:lnTo>
                  <a:pt x="2014" y="958"/>
                </a:lnTo>
                <a:lnTo>
                  <a:pt x="1864" y="958"/>
                </a:lnTo>
                <a:lnTo>
                  <a:pt x="1864" y="12"/>
                </a:lnTo>
                <a:lnTo>
                  <a:pt x="0" y="12"/>
                </a:lnTo>
                <a:lnTo>
                  <a:pt x="0" y="0"/>
                </a:lnTo>
                <a:lnTo>
                  <a:pt x="1876" y="0"/>
                </a:lnTo>
                <a:lnTo>
                  <a:pt x="1876" y="948"/>
                </a:lnTo>
                <a:lnTo>
                  <a:pt x="2023" y="948"/>
                </a:lnTo>
                <a:lnTo>
                  <a:pt x="2023" y="1226"/>
                </a:lnTo>
                <a:close/>
              </a:path>
            </a:pathLst>
          </a:custGeom>
          <a:solidFill>
            <a:srgbClr val="4AA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46" name="Freeform 119"/>
          <p:cNvSpPr/>
          <p:nvPr>
            <p:custDataLst>
              <p:tags r:id="rId128"/>
            </p:custDataLst>
          </p:nvPr>
        </p:nvSpPr>
        <p:spPr bwMode="auto">
          <a:xfrm>
            <a:off x="467995" y="4409440"/>
            <a:ext cx="274955" cy="17780"/>
          </a:xfrm>
          <a:custGeom>
            <a:avLst/>
            <a:gdLst>
              <a:gd name="T0" fmla="*/ 903 w 903"/>
              <a:gd name="T1" fmla="*/ 57 h 57"/>
              <a:gd name="T2" fmla="*/ 0 w 903"/>
              <a:gd name="T3" fmla="*/ 57 h 57"/>
              <a:gd name="T4" fmla="*/ 0 w 903"/>
              <a:gd name="T5" fmla="*/ 0 h 57"/>
              <a:gd name="T6" fmla="*/ 12 w 903"/>
              <a:gd name="T7" fmla="*/ 0 h 57"/>
              <a:gd name="T8" fmla="*/ 12 w 903"/>
              <a:gd name="T9" fmla="*/ 47 h 57"/>
              <a:gd name="T10" fmla="*/ 903 w 903"/>
              <a:gd name="T11" fmla="*/ 47 h 57"/>
              <a:gd name="T12" fmla="*/ 903 w 903"/>
              <a:gd name="T13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03" h="57">
                <a:moveTo>
                  <a:pt x="903" y="57"/>
                </a:moveTo>
                <a:lnTo>
                  <a:pt x="0" y="57"/>
                </a:lnTo>
                <a:lnTo>
                  <a:pt x="0" y="0"/>
                </a:lnTo>
                <a:lnTo>
                  <a:pt x="12" y="0"/>
                </a:lnTo>
                <a:lnTo>
                  <a:pt x="12" y="47"/>
                </a:lnTo>
                <a:lnTo>
                  <a:pt x="903" y="47"/>
                </a:lnTo>
                <a:lnTo>
                  <a:pt x="903" y="57"/>
                </a:lnTo>
                <a:close/>
              </a:path>
            </a:pathLst>
          </a:custGeom>
          <a:solidFill>
            <a:srgbClr val="4AA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47" name="Rectangle 120"/>
          <p:cNvSpPr>
            <a:spLocks noChangeArrowheads="1"/>
          </p:cNvSpPr>
          <p:nvPr>
            <p:custDataLst>
              <p:tags r:id="rId129"/>
            </p:custDataLst>
          </p:nvPr>
        </p:nvSpPr>
        <p:spPr bwMode="auto">
          <a:xfrm>
            <a:off x="911225" y="3881120"/>
            <a:ext cx="132080" cy="3810"/>
          </a:xfrm>
          <a:prstGeom prst="rect">
            <a:avLst/>
          </a:prstGeom>
          <a:solidFill>
            <a:srgbClr val="4AA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48" name="Freeform 121"/>
          <p:cNvSpPr/>
          <p:nvPr>
            <p:custDataLst>
              <p:tags r:id="rId130"/>
            </p:custDataLst>
          </p:nvPr>
        </p:nvSpPr>
        <p:spPr bwMode="auto">
          <a:xfrm>
            <a:off x="1189990" y="4386580"/>
            <a:ext cx="63500" cy="22225"/>
          </a:xfrm>
          <a:custGeom>
            <a:avLst/>
            <a:gdLst>
              <a:gd name="T0" fmla="*/ 1 w 88"/>
              <a:gd name="T1" fmla="*/ 9 h 30"/>
              <a:gd name="T2" fmla="*/ 45 w 88"/>
              <a:gd name="T3" fmla="*/ 11 h 30"/>
              <a:gd name="T4" fmla="*/ 37 w 88"/>
              <a:gd name="T5" fmla="*/ 2 h 30"/>
              <a:gd name="T6" fmla="*/ 56 w 88"/>
              <a:gd name="T7" fmla="*/ 7 h 30"/>
              <a:gd name="T8" fmla="*/ 74 w 88"/>
              <a:gd name="T9" fmla="*/ 9 h 30"/>
              <a:gd name="T10" fmla="*/ 88 w 88"/>
              <a:gd name="T11" fmla="*/ 16 h 30"/>
              <a:gd name="T12" fmla="*/ 75 w 88"/>
              <a:gd name="T13" fmla="*/ 27 h 30"/>
              <a:gd name="T14" fmla="*/ 45 w 88"/>
              <a:gd name="T15" fmla="*/ 30 h 30"/>
              <a:gd name="T16" fmla="*/ 0 w 88"/>
              <a:gd name="T17" fmla="*/ 14 h 30"/>
              <a:gd name="T18" fmla="*/ 1 w 88"/>
              <a:gd name="T19" fmla="*/ 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8" h="30">
                <a:moveTo>
                  <a:pt x="1" y="9"/>
                </a:moveTo>
                <a:cubicBezTo>
                  <a:pt x="45" y="11"/>
                  <a:pt x="45" y="11"/>
                  <a:pt x="45" y="11"/>
                </a:cubicBezTo>
                <a:cubicBezTo>
                  <a:pt x="41" y="8"/>
                  <a:pt x="35" y="4"/>
                  <a:pt x="37" y="2"/>
                </a:cubicBezTo>
                <a:cubicBezTo>
                  <a:pt x="39" y="0"/>
                  <a:pt x="51" y="6"/>
                  <a:pt x="56" y="7"/>
                </a:cubicBezTo>
                <a:cubicBezTo>
                  <a:pt x="61" y="7"/>
                  <a:pt x="68" y="7"/>
                  <a:pt x="74" y="9"/>
                </a:cubicBezTo>
                <a:cubicBezTo>
                  <a:pt x="88" y="16"/>
                  <a:pt x="88" y="16"/>
                  <a:pt x="88" y="16"/>
                </a:cubicBezTo>
                <a:cubicBezTo>
                  <a:pt x="75" y="27"/>
                  <a:pt x="75" y="27"/>
                  <a:pt x="75" y="27"/>
                </a:cubicBezTo>
                <a:cubicBezTo>
                  <a:pt x="75" y="27"/>
                  <a:pt x="52" y="29"/>
                  <a:pt x="45" y="30"/>
                </a:cubicBezTo>
                <a:cubicBezTo>
                  <a:pt x="34" y="30"/>
                  <a:pt x="1" y="16"/>
                  <a:pt x="0" y="14"/>
                </a:cubicBezTo>
                <a:cubicBezTo>
                  <a:pt x="0" y="10"/>
                  <a:pt x="1" y="9"/>
                  <a:pt x="1" y="9"/>
                </a:cubicBezTo>
                <a:close/>
              </a:path>
            </a:pathLst>
          </a:custGeom>
          <a:solidFill>
            <a:srgbClr val="EEA8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49" name="Freeform 122"/>
          <p:cNvSpPr/>
          <p:nvPr>
            <p:custDataLst>
              <p:tags r:id="rId131"/>
            </p:custDataLst>
          </p:nvPr>
        </p:nvSpPr>
        <p:spPr bwMode="auto">
          <a:xfrm>
            <a:off x="1236980" y="4303395"/>
            <a:ext cx="272415" cy="249555"/>
          </a:xfrm>
          <a:custGeom>
            <a:avLst/>
            <a:gdLst>
              <a:gd name="T0" fmla="*/ 193 w 376"/>
              <a:gd name="T1" fmla="*/ 14 h 339"/>
              <a:gd name="T2" fmla="*/ 251 w 376"/>
              <a:gd name="T3" fmla="*/ 2 h 339"/>
              <a:gd name="T4" fmla="*/ 303 w 376"/>
              <a:gd name="T5" fmla="*/ 0 h 339"/>
              <a:gd name="T6" fmla="*/ 370 w 376"/>
              <a:gd name="T7" fmla="*/ 19 h 339"/>
              <a:gd name="T8" fmla="*/ 376 w 376"/>
              <a:gd name="T9" fmla="*/ 72 h 339"/>
              <a:gd name="T10" fmla="*/ 361 w 376"/>
              <a:gd name="T11" fmla="*/ 105 h 339"/>
              <a:gd name="T12" fmla="*/ 350 w 376"/>
              <a:gd name="T13" fmla="*/ 200 h 339"/>
              <a:gd name="T14" fmla="*/ 368 w 376"/>
              <a:gd name="T15" fmla="*/ 325 h 339"/>
              <a:gd name="T16" fmla="*/ 312 w 376"/>
              <a:gd name="T17" fmla="*/ 335 h 339"/>
              <a:gd name="T18" fmla="*/ 187 w 376"/>
              <a:gd name="T19" fmla="*/ 329 h 339"/>
              <a:gd name="T20" fmla="*/ 205 w 376"/>
              <a:gd name="T21" fmla="*/ 165 h 339"/>
              <a:gd name="T22" fmla="*/ 201 w 376"/>
              <a:gd name="T23" fmla="*/ 97 h 339"/>
              <a:gd name="T24" fmla="*/ 137 w 376"/>
              <a:gd name="T25" fmla="*/ 150 h 339"/>
              <a:gd name="T26" fmla="*/ 81 w 376"/>
              <a:gd name="T27" fmla="*/ 152 h 339"/>
              <a:gd name="T28" fmla="*/ 0 w 376"/>
              <a:gd name="T29" fmla="*/ 144 h 339"/>
              <a:gd name="T30" fmla="*/ 6 w 376"/>
              <a:gd name="T31" fmla="*/ 120 h 339"/>
              <a:gd name="T32" fmla="*/ 102 w 376"/>
              <a:gd name="T33" fmla="*/ 117 h 339"/>
              <a:gd name="T34" fmla="*/ 135 w 376"/>
              <a:gd name="T35" fmla="*/ 90 h 339"/>
              <a:gd name="T36" fmla="*/ 193 w 376"/>
              <a:gd name="T37" fmla="*/ 14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76" h="339">
                <a:moveTo>
                  <a:pt x="193" y="14"/>
                </a:moveTo>
                <a:cubicBezTo>
                  <a:pt x="221" y="9"/>
                  <a:pt x="251" y="2"/>
                  <a:pt x="251" y="2"/>
                </a:cubicBezTo>
                <a:cubicBezTo>
                  <a:pt x="303" y="0"/>
                  <a:pt x="303" y="0"/>
                  <a:pt x="303" y="0"/>
                </a:cubicBezTo>
                <a:cubicBezTo>
                  <a:pt x="303" y="0"/>
                  <a:pt x="351" y="10"/>
                  <a:pt x="370" y="19"/>
                </a:cubicBezTo>
                <a:cubicBezTo>
                  <a:pt x="371" y="19"/>
                  <a:pt x="371" y="61"/>
                  <a:pt x="376" y="72"/>
                </a:cubicBezTo>
                <a:cubicBezTo>
                  <a:pt x="361" y="105"/>
                  <a:pt x="361" y="105"/>
                  <a:pt x="361" y="105"/>
                </a:cubicBezTo>
                <a:cubicBezTo>
                  <a:pt x="361" y="105"/>
                  <a:pt x="352" y="171"/>
                  <a:pt x="350" y="200"/>
                </a:cubicBezTo>
                <a:cubicBezTo>
                  <a:pt x="349" y="213"/>
                  <a:pt x="368" y="325"/>
                  <a:pt x="368" y="325"/>
                </a:cubicBezTo>
                <a:cubicBezTo>
                  <a:pt x="368" y="325"/>
                  <a:pt x="347" y="331"/>
                  <a:pt x="312" y="335"/>
                </a:cubicBezTo>
                <a:cubicBezTo>
                  <a:pt x="276" y="339"/>
                  <a:pt x="187" y="333"/>
                  <a:pt x="187" y="329"/>
                </a:cubicBezTo>
                <a:cubicBezTo>
                  <a:pt x="186" y="325"/>
                  <a:pt x="204" y="173"/>
                  <a:pt x="205" y="165"/>
                </a:cubicBezTo>
                <a:cubicBezTo>
                  <a:pt x="206" y="153"/>
                  <a:pt x="201" y="97"/>
                  <a:pt x="201" y="97"/>
                </a:cubicBezTo>
                <a:cubicBezTo>
                  <a:pt x="195" y="106"/>
                  <a:pt x="156" y="139"/>
                  <a:pt x="137" y="150"/>
                </a:cubicBezTo>
                <a:cubicBezTo>
                  <a:pt x="124" y="158"/>
                  <a:pt x="91" y="153"/>
                  <a:pt x="81" y="152"/>
                </a:cubicBezTo>
                <a:cubicBezTo>
                  <a:pt x="60" y="150"/>
                  <a:pt x="2" y="146"/>
                  <a:pt x="0" y="144"/>
                </a:cubicBezTo>
                <a:cubicBezTo>
                  <a:pt x="0" y="142"/>
                  <a:pt x="4" y="121"/>
                  <a:pt x="6" y="120"/>
                </a:cubicBezTo>
                <a:cubicBezTo>
                  <a:pt x="8" y="120"/>
                  <a:pt x="83" y="116"/>
                  <a:pt x="102" y="117"/>
                </a:cubicBezTo>
                <a:cubicBezTo>
                  <a:pt x="110" y="117"/>
                  <a:pt x="135" y="90"/>
                  <a:pt x="135" y="90"/>
                </a:cubicBezTo>
                <a:cubicBezTo>
                  <a:pt x="135" y="90"/>
                  <a:pt x="178" y="21"/>
                  <a:pt x="193" y="14"/>
                </a:cubicBezTo>
                <a:close/>
              </a:path>
            </a:pathLst>
          </a:custGeom>
          <a:solidFill>
            <a:srgbClr val="E873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50" name="文本框 149"/>
          <p:cNvSpPr txBox="1"/>
          <p:nvPr/>
        </p:nvSpPr>
        <p:spPr>
          <a:xfrm>
            <a:off x="1527810" y="4083050"/>
            <a:ext cx="9944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zh-CN" sz="2800" b="1">
                <a:solidFill>
                  <a:srgbClr val="FFFFFF"/>
                </a:solidFill>
                <a:latin typeface="Arial" panose="020B0604020202020204" pitchFamily="34" charset="0"/>
                <a:ea typeface="汉仪粗简黑简" panose="00020600040101010101" charset="-122"/>
              </a:rPr>
              <a:t>企业</a:t>
            </a:r>
            <a:endParaRPr lang="zh-CN" altLang="zh-CN" sz="2800" b="1">
              <a:solidFill>
                <a:srgbClr val="FFFFFF"/>
              </a:solidFill>
              <a:latin typeface="Arial" panose="020B0604020202020204" pitchFamily="34" charset="0"/>
              <a:ea typeface="汉仪粗简黑简" panose="00020600040101010101" charset="-122"/>
            </a:endParaRPr>
          </a:p>
        </p:txBody>
      </p:sp>
      <p:sp>
        <p:nvSpPr>
          <p:cNvPr id="151" name="任意多边形: 形状 125"/>
          <p:cNvSpPr/>
          <p:nvPr>
            <p:custDataLst>
              <p:tags r:id="rId132"/>
            </p:custDataLst>
          </p:nvPr>
        </p:nvSpPr>
        <p:spPr>
          <a:xfrm>
            <a:off x="2002790" y="3858895"/>
            <a:ext cx="605155" cy="567055"/>
          </a:xfrm>
          <a:custGeom>
            <a:avLst/>
            <a:gdLst>
              <a:gd name="connsiteX0" fmla="*/ 0 w 1361768"/>
              <a:gd name="connsiteY0" fmla="*/ 0 h 1253613"/>
              <a:gd name="connsiteX1" fmla="*/ 1361768 w 1361768"/>
              <a:gd name="connsiteY1" fmla="*/ 0 h 1253613"/>
              <a:gd name="connsiteX2" fmla="*/ 1361768 w 1361768"/>
              <a:gd name="connsiteY2" fmla="*/ 1253613 h 1253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61768" h="1253613">
                <a:moveTo>
                  <a:pt x="0" y="0"/>
                </a:moveTo>
                <a:lnTo>
                  <a:pt x="1361768" y="0"/>
                </a:lnTo>
                <a:lnTo>
                  <a:pt x="1361768" y="1253613"/>
                </a:lnTo>
              </a:path>
            </a:pathLst>
          </a:custGeom>
          <a:noFill/>
          <a:ln>
            <a:solidFill>
              <a:srgbClr val="E873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lt1"/>
              </a:solidFill>
              <a:latin typeface="汉仪正圆-35S" charset="0"/>
              <a:cs typeface="汉仪正圆-35S" charset="0"/>
            </a:endParaRPr>
          </a:p>
        </p:txBody>
      </p:sp>
      <p:cxnSp>
        <p:nvCxnSpPr>
          <p:cNvPr id="152" name="直接连接符 151"/>
          <p:cNvCxnSpPr/>
          <p:nvPr/>
        </p:nvCxnSpPr>
        <p:spPr>
          <a:xfrm>
            <a:off x="2002790" y="3884930"/>
            <a:ext cx="174625" cy="0"/>
          </a:xfrm>
          <a:prstGeom prst="line">
            <a:avLst/>
          </a:prstGeom>
          <a:ln>
            <a:solidFill>
              <a:srgbClr val="E873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任意多边形: 形状 143"/>
          <p:cNvSpPr/>
          <p:nvPr>
            <p:custDataLst>
              <p:tags r:id="rId133"/>
            </p:custDataLst>
          </p:nvPr>
        </p:nvSpPr>
        <p:spPr>
          <a:xfrm>
            <a:off x="1641475" y="4573270"/>
            <a:ext cx="316865" cy="191135"/>
          </a:xfrm>
          <a:custGeom>
            <a:avLst/>
            <a:gdLst>
              <a:gd name="connsiteX0" fmla="*/ 0 w 845574"/>
              <a:gd name="connsiteY0" fmla="*/ 0 h 422787"/>
              <a:gd name="connsiteX1" fmla="*/ 0 w 845574"/>
              <a:gd name="connsiteY1" fmla="*/ 422787 h 422787"/>
              <a:gd name="connsiteX2" fmla="*/ 845574 w 845574"/>
              <a:gd name="connsiteY2" fmla="*/ 422787 h 42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5574" h="422787">
                <a:moveTo>
                  <a:pt x="0" y="0"/>
                </a:moveTo>
                <a:lnTo>
                  <a:pt x="0" y="422787"/>
                </a:lnTo>
                <a:lnTo>
                  <a:pt x="845574" y="422787"/>
                </a:lnTo>
              </a:path>
            </a:pathLst>
          </a:custGeom>
          <a:noFill/>
          <a:ln>
            <a:solidFill>
              <a:srgbClr val="E873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lt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2" name="矩形 1"/>
          <p:cNvSpPr/>
          <p:nvPr>
            <p:custDataLst>
              <p:tags r:id="rId134"/>
            </p:custDataLst>
          </p:nvPr>
        </p:nvSpPr>
        <p:spPr>
          <a:xfrm>
            <a:off x="718059" y="706755"/>
            <a:ext cx="1554480" cy="645160"/>
          </a:xfrm>
          <a:prstGeom prst="rect">
            <a:avLst/>
          </a:prstGeom>
          <a:noFill/>
        </p:spPr>
        <p:txBody>
          <a:bodyPr wrap="none">
            <a:spAutoFit/>
          </a:bodyPr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 w="31550" cmpd="sng">
                  <a:gradFill>
                    <a:gsLst>
                      <a:gs pos="25000">
                        <a:srgbClr val="5459A3"/>
                      </a:gs>
                      <a:gs pos="80000">
                        <a:srgbClr val="5459A3"/>
                      </a:gs>
                    </a:gsLst>
                    <a:lin ang="5400000" scaled="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汉仪旗黑-75S" panose="00020600040101010101" charset="-122"/>
                <a:cs typeface="+mn-cs"/>
              </a:rPr>
              <a:t>日记账</a:t>
            </a:r>
            <a:endParaRPr kumimoji="0" lang="zh-CN" altLang="en-US" sz="3600" b="1" i="0" u="none" strike="noStrike" kern="1200" cap="none" spc="0" normalizeH="0" baseline="0" noProof="0" dirty="0">
              <a:ln w="31550" cmpd="sng">
                <a:gradFill>
                  <a:gsLst>
                    <a:gs pos="25000">
                      <a:srgbClr val="5459A3"/>
                    </a:gs>
                    <a:gs pos="80000">
                      <a:srgbClr val="5459A3"/>
                    </a:gs>
                  </a:gsLst>
                  <a:lin ang="5400000" scaled="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汉仪旗黑-75S" panose="00020600040101010101" charset="-122"/>
              <a:cs typeface="+mn-cs"/>
            </a:endParaRPr>
          </a:p>
        </p:txBody>
      </p:sp>
      <p:sp>
        <p:nvSpPr>
          <p:cNvPr id="7" name="矩形 6"/>
          <p:cNvSpPr/>
          <p:nvPr>
            <p:custDataLst>
              <p:tags r:id="rId135"/>
            </p:custDataLst>
          </p:nvPr>
        </p:nvSpPr>
        <p:spPr>
          <a:xfrm>
            <a:off x="9901429" y="912495"/>
            <a:ext cx="1554480" cy="645160"/>
          </a:xfrm>
          <a:prstGeom prst="rect">
            <a:avLst/>
          </a:prstGeom>
          <a:noFill/>
        </p:spPr>
        <p:txBody>
          <a:bodyPr wrap="none">
            <a:spAutoFit/>
          </a:bodyPr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 w="31550" cmpd="sng">
                  <a:gradFill>
                    <a:gsLst>
                      <a:gs pos="25000">
                        <a:srgbClr val="5459A3"/>
                      </a:gs>
                      <a:gs pos="80000">
                        <a:srgbClr val="5459A3"/>
                      </a:gs>
                    </a:gsLst>
                    <a:lin ang="5400000" scaled="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汉仪旗黑-75S" panose="00020600040101010101" charset="-122"/>
                <a:cs typeface="+mn-cs"/>
              </a:rPr>
              <a:t>对账单</a:t>
            </a:r>
            <a:endParaRPr kumimoji="0" lang="zh-CN" altLang="en-US" sz="3600" b="1" i="0" u="none" strike="noStrike" kern="1200" cap="none" spc="0" normalizeH="0" baseline="0" noProof="0" dirty="0">
              <a:ln w="31550" cmpd="sng">
                <a:gradFill>
                  <a:gsLst>
                    <a:gs pos="25000">
                      <a:srgbClr val="5459A3"/>
                    </a:gs>
                    <a:gs pos="80000">
                      <a:srgbClr val="5459A3"/>
                    </a:gs>
                  </a:gsLst>
                  <a:lin ang="5400000" scaled="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汉仪旗黑-75S" panose="00020600040101010101" charset="-122"/>
              <a:cs typeface="+mn-cs"/>
            </a:endParaRPr>
          </a:p>
        </p:txBody>
      </p:sp>
      <p:sp>
        <p:nvSpPr>
          <p:cNvPr id="11" name="右箭头 10"/>
          <p:cNvSpPr/>
          <p:nvPr>
            <p:custDataLst>
              <p:tags r:id="rId136"/>
            </p:custDataLst>
          </p:nvPr>
        </p:nvSpPr>
        <p:spPr bwMode="auto">
          <a:xfrm rot="19789591">
            <a:off x="3294380" y="2038985"/>
            <a:ext cx="1995170" cy="469265"/>
          </a:xfrm>
          <a:prstGeom prst="rightArrow">
            <a:avLst/>
          </a:prstGeom>
          <a:solidFill>
            <a:srgbClr val="FF6600"/>
          </a:solidFill>
          <a:ln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汉仪正圆-35S" charset="0"/>
              <a:ea typeface="+mn-ea"/>
              <a:cs typeface="汉仪正圆-35S" charset="0"/>
            </a:endParaRPr>
          </a:p>
        </p:txBody>
      </p:sp>
      <p:sp>
        <p:nvSpPr>
          <p:cNvPr id="8" name="TextBox 11"/>
          <p:cNvSpPr txBox="1"/>
          <p:nvPr>
            <p:custDataLst>
              <p:tags r:id="rId137"/>
            </p:custDataLst>
          </p:nvPr>
        </p:nvSpPr>
        <p:spPr>
          <a:xfrm rot="-1818688">
            <a:off x="3228023" y="1429068"/>
            <a:ext cx="1655762" cy="64516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FF66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 sz="3600" dirty="0">
                <a:solidFill>
                  <a:srgbClr val="000000"/>
                </a:solidFill>
                <a:latin typeface="Arial" panose="020B0604020202020204" pitchFamily="34" charset="0"/>
                <a:ea typeface="汉仪旗黑-75S" panose="00020600040101010101" charset="-122"/>
              </a:rPr>
              <a:t>已记账</a:t>
            </a:r>
            <a:endParaRPr lang="zh-CN" altLang="en-US" sz="3600" dirty="0">
              <a:solidFill>
                <a:srgbClr val="000000"/>
              </a:solidFill>
              <a:latin typeface="Arial" panose="020B0604020202020204" pitchFamily="34" charset="0"/>
              <a:ea typeface="汉仪旗黑-75S" panose="00020600040101010101" charset="-122"/>
            </a:endParaRPr>
          </a:p>
        </p:txBody>
      </p:sp>
      <p:sp>
        <p:nvSpPr>
          <p:cNvPr id="10" name="矩形标注 9"/>
          <p:cNvSpPr/>
          <p:nvPr>
            <p:custDataLst>
              <p:tags r:id="rId138"/>
            </p:custDataLst>
          </p:nvPr>
        </p:nvSpPr>
        <p:spPr bwMode="auto">
          <a:xfrm rot="10800000">
            <a:off x="3344545" y="2893060"/>
            <a:ext cx="2372360" cy="965835"/>
          </a:xfrm>
          <a:prstGeom prst="wedgeRectCallout">
            <a:avLst>
              <a:gd name="adj1" fmla="val 14694"/>
              <a:gd name="adj2" fmla="val 96877"/>
            </a:avLst>
          </a:prstGeom>
          <a:solidFill>
            <a:srgbClr val="FF6600"/>
          </a:solidFill>
          <a:ln>
            <a:solidFill>
              <a:srgbClr val="FF6600"/>
            </a:solidFill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汉仪正圆-35S" charset="0"/>
              <a:ea typeface="+mn-ea"/>
              <a:cs typeface="汉仪正圆-35S" charset="0"/>
            </a:endParaRPr>
          </a:p>
        </p:txBody>
      </p:sp>
      <p:sp>
        <p:nvSpPr>
          <p:cNvPr id="22" name="TextBox 14"/>
          <p:cNvSpPr txBox="1"/>
          <p:nvPr>
            <p:custDataLst>
              <p:tags r:id="rId139"/>
            </p:custDataLst>
          </p:nvPr>
        </p:nvSpPr>
        <p:spPr>
          <a:xfrm>
            <a:off x="3311525" y="2872105"/>
            <a:ext cx="2405380" cy="95313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defTabSz="914400">
              <a:buClrTx/>
              <a:buSzTx/>
              <a:buFontTx/>
              <a:defRPr/>
            </a:pPr>
            <a:r>
              <a:rPr kumimoji="0" lang="zh-CN" altLang="en-US" sz="2800" kern="1200" cap="none" spc="0" normalizeH="0" baseline="0" noProof="0" dirty="0">
                <a:solidFill>
                  <a:schemeClr val="lt1"/>
                </a:solidFill>
                <a:latin typeface="Arial" panose="020B0604020202020204" pitchFamily="34" charset="0"/>
                <a:ea typeface="汉仪粗简黑简" panose="00020600040101010101" charset="-122"/>
                <a:cs typeface="+mn-cs"/>
              </a:rPr>
              <a:t>企业收款已记</a:t>
            </a:r>
            <a:endParaRPr kumimoji="0" lang="en-US" altLang="zh-CN" sz="2800" kern="1200" cap="none" spc="0" normalizeH="0" baseline="0" noProof="0" dirty="0">
              <a:solidFill>
                <a:schemeClr val="lt1"/>
              </a:solidFill>
              <a:latin typeface="Arial" panose="020B0604020202020204" pitchFamily="34" charset="0"/>
              <a:ea typeface="汉仪粗简黑简" panose="00020600040101010101" charset="-122"/>
              <a:cs typeface="+mn-cs"/>
            </a:endParaRPr>
          </a:p>
          <a:p>
            <a:pPr marR="0" defTabSz="914400">
              <a:buClrTx/>
              <a:buSzTx/>
              <a:buFontTx/>
              <a:defRPr/>
            </a:pPr>
            <a:r>
              <a:rPr kumimoji="0" lang="zh-CN" altLang="en-US" sz="2800" kern="1200" cap="none" spc="0" normalizeH="0" baseline="0" noProof="0" dirty="0">
                <a:solidFill>
                  <a:schemeClr val="lt1"/>
                </a:solidFill>
                <a:latin typeface="Arial" panose="020B0604020202020204" pitchFamily="34" charset="0"/>
                <a:ea typeface="汉仪粗简黑简" panose="00020600040101010101" charset="-122"/>
                <a:cs typeface="+mn-cs"/>
              </a:rPr>
              <a:t>企业付款已记</a:t>
            </a:r>
            <a:endParaRPr kumimoji="0" lang="zh-CN" altLang="en-US" sz="2800" kern="1200" cap="none" spc="0" normalizeH="0" baseline="0" noProof="0" dirty="0">
              <a:solidFill>
                <a:schemeClr val="lt1"/>
              </a:solidFill>
              <a:latin typeface="Arial" panose="020B0604020202020204" pitchFamily="34" charset="0"/>
              <a:ea typeface="汉仪粗简黑简" panose="00020600040101010101" charset="-122"/>
              <a:cs typeface="+mn-cs"/>
            </a:endParaRPr>
          </a:p>
        </p:txBody>
      </p:sp>
      <p:sp>
        <p:nvSpPr>
          <p:cNvPr id="24" name="AutoShape 49"/>
          <p:cNvSpPr/>
          <p:nvPr>
            <p:custDataLst>
              <p:tags r:id="rId140"/>
            </p:custDataLst>
          </p:nvPr>
        </p:nvSpPr>
        <p:spPr>
          <a:xfrm rot="678578">
            <a:off x="6919595" y="1839278"/>
            <a:ext cx="2362200" cy="525462"/>
          </a:xfrm>
          <a:prstGeom prst="rightArrow">
            <a:avLst>
              <a:gd name="adj1" fmla="val 50000"/>
              <a:gd name="adj2" fmla="val 89035"/>
            </a:avLst>
          </a:prstGeom>
          <a:solidFill>
            <a:srgbClr val="FFFFFF"/>
          </a:solidFill>
          <a:ln w="57150" cap="flat" cmpd="sng">
            <a:solidFill>
              <a:srgbClr val="F79646"/>
            </a:solidFill>
            <a:prstDash val="sysDot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55" name="矩形标注 154"/>
          <p:cNvSpPr/>
          <p:nvPr>
            <p:custDataLst>
              <p:tags r:id="rId141"/>
            </p:custDataLst>
          </p:nvPr>
        </p:nvSpPr>
        <p:spPr bwMode="auto">
          <a:xfrm rot="10800000">
            <a:off x="6477000" y="2831465"/>
            <a:ext cx="2391410" cy="879475"/>
          </a:xfrm>
          <a:prstGeom prst="wedgeRectCallout">
            <a:avLst>
              <a:gd name="adj1" fmla="val -6399"/>
              <a:gd name="adj2" fmla="val 111227"/>
            </a:avLst>
          </a:prstGeom>
          <a:solidFill>
            <a:schemeClr val="lt1"/>
          </a:solidFill>
          <a:ln w="31750">
            <a:solidFill>
              <a:srgbClr val="FF6600"/>
            </a:solidFill>
            <a:prstDash val="sysDash"/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汉仪正圆-35S" charset="0"/>
              <a:ea typeface="+mn-ea"/>
              <a:cs typeface="汉仪正圆-35S" charset="0"/>
            </a:endParaRPr>
          </a:p>
        </p:txBody>
      </p:sp>
      <p:sp>
        <p:nvSpPr>
          <p:cNvPr id="154" name="TextBox 27"/>
          <p:cNvSpPr txBox="1"/>
          <p:nvPr>
            <p:custDataLst>
              <p:tags r:id="rId142"/>
            </p:custDataLst>
          </p:nvPr>
        </p:nvSpPr>
        <p:spPr>
          <a:xfrm>
            <a:off x="6477000" y="2831465"/>
            <a:ext cx="2316480" cy="95313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defTabSz="914400">
              <a:buClrTx/>
              <a:buSzTx/>
              <a:buFontTx/>
              <a:defRPr/>
            </a:pPr>
            <a:r>
              <a:rPr kumimoji="0" lang="zh-CN" altLang="en-US" sz="2800" kern="1200" cap="none" spc="0" normalizeH="0" baseline="0" noProof="0" dirty="0">
                <a:solidFill>
                  <a:schemeClr val="dk1"/>
                </a:solidFill>
                <a:latin typeface="Arial" panose="020B0604020202020204" pitchFamily="34" charset="0"/>
                <a:ea typeface="汉仪粗简黑简" panose="00020600040101010101" charset="-122"/>
                <a:cs typeface="+mn-cs"/>
              </a:rPr>
              <a:t>企业收款已记</a:t>
            </a:r>
            <a:endParaRPr kumimoji="0" lang="en-US" altLang="zh-CN" sz="2800" kern="1200" cap="none" spc="0" normalizeH="0" baseline="0" noProof="0" dirty="0">
              <a:solidFill>
                <a:schemeClr val="dk1"/>
              </a:solidFill>
              <a:latin typeface="Arial" panose="020B0604020202020204" pitchFamily="34" charset="0"/>
              <a:ea typeface="汉仪粗简黑简" panose="00020600040101010101" charset="-122"/>
              <a:cs typeface="+mn-cs"/>
            </a:endParaRPr>
          </a:p>
          <a:p>
            <a:pPr marR="0" defTabSz="914400">
              <a:buClrTx/>
              <a:buSzTx/>
              <a:buFontTx/>
              <a:defRPr/>
            </a:pPr>
            <a:r>
              <a:rPr kumimoji="0" lang="zh-CN" altLang="en-US" sz="2800" kern="1200" cap="none" spc="0" normalizeH="0" baseline="0" noProof="0" dirty="0">
                <a:solidFill>
                  <a:schemeClr val="dk1"/>
                </a:solidFill>
                <a:latin typeface="Arial" panose="020B0604020202020204" pitchFamily="34" charset="0"/>
                <a:ea typeface="汉仪粗简黑简" panose="00020600040101010101" charset="-122"/>
                <a:cs typeface="+mn-cs"/>
              </a:rPr>
              <a:t>企业付款已记</a:t>
            </a:r>
            <a:endParaRPr kumimoji="0" lang="zh-CN" altLang="en-US" sz="2800" kern="1200" cap="none" spc="0" normalizeH="0" baseline="0" noProof="0" dirty="0">
              <a:solidFill>
                <a:schemeClr val="dk1"/>
              </a:solidFill>
              <a:latin typeface="Arial" panose="020B0604020202020204" pitchFamily="34" charset="0"/>
              <a:ea typeface="汉仪粗简黑简" panose="00020600040101010101" charset="-122"/>
              <a:cs typeface="+mn-cs"/>
            </a:endParaRPr>
          </a:p>
        </p:txBody>
      </p:sp>
      <p:sp>
        <p:nvSpPr>
          <p:cNvPr id="156" name="TextBox 13"/>
          <p:cNvSpPr txBox="1"/>
          <p:nvPr>
            <p:custDataLst>
              <p:tags r:id="rId143"/>
            </p:custDataLst>
          </p:nvPr>
        </p:nvSpPr>
        <p:spPr>
          <a:xfrm rot="829667">
            <a:off x="7138988" y="1096328"/>
            <a:ext cx="1608137" cy="583565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FF66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 sz="3200" dirty="0">
                <a:solidFill>
                  <a:srgbClr val="000000"/>
                </a:solidFill>
                <a:latin typeface="Arial" panose="020B0604020202020204" pitchFamily="34" charset="0"/>
                <a:ea typeface="汉仪粗简黑简" panose="00020600040101010101" charset="-122"/>
              </a:rPr>
              <a:t>未记账</a:t>
            </a:r>
            <a:endParaRPr lang="zh-CN" altLang="en-US" sz="3200" dirty="0">
              <a:solidFill>
                <a:srgbClr val="000000"/>
              </a:solidFill>
              <a:latin typeface="Arial" panose="020B0604020202020204" pitchFamily="34" charset="0"/>
              <a:ea typeface="汉仪粗简黑简" panose="00020600040101010101" charset="-122"/>
            </a:endParaRPr>
          </a:p>
        </p:txBody>
      </p:sp>
      <p:sp>
        <p:nvSpPr>
          <p:cNvPr id="157" name="右箭头 156"/>
          <p:cNvSpPr/>
          <p:nvPr>
            <p:custDataLst>
              <p:tags r:id="rId144"/>
            </p:custDataLst>
          </p:nvPr>
        </p:nvSpPr>
        <p:spPr bwMode="auto">
          <a:xfrm rot="9453435">
            <a:off x="7104380" y="4514215"/>
            <a:ext cx="2152015" cy="431165"/>
          </a:xfrm>
          <a:prstGeom prst="rightArrow">
            <a:avLst>
              <a:gd name="adj1" fmla="val 51075"/>
              <a:gd name="adj2" fmla="val 50000"/>
            </a:avLst>
          </a:prstGeom>
          <a:solidFill>
            <a:srgbClr val="009900"/>
          </a:solidFill>
          <a:ln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汉仪正圆-35S" charset="0"/>
              <a:ea typeface="+mn-ea"/>
              <a:cs typeface="汉仪正圆-35S" charset="0"/>
            </a:endParaRPr>
          </a:p>
        </p:txBody>
      </p:sp>
      <p:sp>
        <p:nvSpPr>
          <p:cNvPr id="18481" name="AutoShape 49"/>
          <p:cNvSpPr/>
          <p:nvPr>
            <p:custDataLst>
              <p:tags r:id="rId145"/>
            </p:custDataLst>
          </p:nvPr>
        </p:nvSpPr>
        <p:spPr>
          <a:xfrm rot="11837590">
            <a:off x="2877185" y="4768850"/>
            <a:ext cx="2830195" cy="495300"/>
          </a:xfrm>
          <a:prstGeom prst="rightArrow">
            <a:avLst>
              <a:gd name="adj1" fmla="val 50000"/>
              <a:gd name="adj2" fmla="val 88894"/>
            </a:avLst>
          </a:prstGeom>
          <a:noFill/>
          <a:ln w="57150" cap="flat" cmpd="sng">
            <a:solidFill>
              <a:srgbClr val="009900"/>
            </a:solidFill>
            <a:prstDash val="sysDot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solidFill>
                <a:schemeClr val="dk1"/>
              </a:solidFill>
              <a:latin typeface="汉仪正圆-35S" charset="0"/>
              <a:cs typeface="汉仪正圆-35S" charset="0"/>
            </a:endParaRPr>
          </a:p>
        </p:txBody>
      </p:sp>
      <p:sp>
        <p:nvSpPr>
          <p:cNvPr id="159" name="TextBox 30"/>
          <p:cNvSpPr txBox="1"/>
          <p:nvPr>
            <p:custDataLst>
              <p:tags r:id="rId146"/>
            </p:custDataLst>
          </p:nvPr>
        </p:nvSpPr>
        <p:spPr>
          <a:xfrm>
            <a:off x="3107690" y="5659120"/>
            <a:ext cx="2332355" cy="95313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defTabSz="914400">
              <a:buClrTx/>
              <a:buSzTx/>
              <a:buFontTx/>
              <a:defRPr/>
            </a:pPr>
            <a:r>
              <a:rPr kumimoji="0" lang="zh-CN" altLang="en-US" sz="2800" kern="1200" cap="none" spc="0" normalizeH="0" baseline="0" noProof="0" dirty="0">
                <a:solidFill>
                  <a:schemeClr val="dk1"/>
                </a:solidFill>
                <a:latin typeface="Arial" panose="020B0604020202020204" pitchFamily="34" charset="0"/>
                <a:ea typeface="汉仪粗简黑简" panose="00020600040101010101" charset="-122"/>
                <a:cs typeface="+mn-cs"/>
              </a:rPr>
              <a:t>银行收款已记</a:t>
            </a:r>
            <a:endParaRPr kumimoji="0" lang="en-US" altLang="zh-CN" sz="2800" kern="1200" cap="none" spc="0" normalizeH="0" baseline="0" noProof="0" dirty="0">
              <a:solidFill>
                <a:schemeClr val="dk1"/>
              </a:solidFill>
              <a:latin typeface="Arial" panose="020B0604020202020204" pitchFamily="34" charset="0"/>
              <a:ea typeface="汉仪粗简黑简" panose="00020600040101010101" charset="-122"/>
              <a:cs typeface="+mn-cs"/>
            </a:endParaRPr>
          </a:p>
          <a:p>
            <a:pPr marR="0" defTabSz="914400">
              <a:buClrTx/>
              <a:buSzTx/>
              <a:buFontTx/>
              <a:defRPr/>
            </a:pPr>
            <a:r>
              <a:rPr kumimoji="0" lang="zh-CN" altLang="en-US" sz="2800" kern="1200" cap="none" spc="0" normalizeH="0" baseline="0" noProof="0" dirty="0">
                <a:solidFill>
                  <a:schemeClr val="dk1"/>
                </a:solidFill>
                <a:latin typeface="Arial" panose="020B0604020202020204" pitchFamily="34" charset="0"/>
                <a:ea typeface="汉仪粗简黑简" panose="00020600040101010101" charset="-122"/>
                <a:cs typeface="+mn-cs"/>
              </a:rPr>
              <a:t>银行付款已记</a:t>
            </a:r>
            <a:endParaRPr kumimoji="0" lang="zh-CN" altLang="en-US" sz="2800" kern="1200" cap="none" spc="0" normalizeH="0" baseline="0" noProof="0" dirty="0">
              <a:solidFill>
                <a:schemeClr val="dk1"/>
              </a:solidFill>
              <a:latin typeface="Arial" panose="020B0604020202020204" pitchFamily="34" charset="0"/>
              <a:ea typeface="汉仪粗简黑简" panose="00020600040101010101" charset="-122"/>
              <a:cs typeface="+mn-cs"/>
            </a:endParaRPr>
          </a:p>
        </p:txBody>
      </p:sp>
      <p:sp>
        <p:nvSpPr>
          <p:cNvPr id="161" name="TextBox 19"/>
          <p:cNvSpPr txBox="1"/>
          <p:nvPr>
            <p:custDataLst>
              <p:tags r:id="rId147"/>
            </p:custDataLst>
          </p:nvPr>
        </p:nvSpPr>
        <p:spPr>
          <a:xfrm rot="988103">
            <a:off x="3688080" y="4196080"/>
            <a:ext cx="1530985" cy="583565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99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p>
            <a:r>
              <a:rPr lang="zh-CN" altLang="en-US" sz="3200" dirty="0">
                <a:solidFill>
                  <a:srgbClr val="000000"/>
                </a:solidFill>
                <a:latin typeface="Arial" panose="020B0604020202020204" pitchFamily="34" charset="0"/>
                <a:ea typeface="汉仪粗简黑简" panose="00020600040101010101" charset="-122"/>
              </a:rPr>
              <a:t>未记账</a:t>
            </a:r>
            <a:endParaRPr lang="zh-CN" altLang="en-US" sz="3200" dirty="0">
              <a:solidFill>
                <a:srgbClr val="000000"/>
              </a:solidFill>
              <a:latin typeface="Arial" panose="020B0604020202020204" pitchFamily="34" charset="0"/>
              <a:ea typeface="汉仪粗简黑简" panose="00020600040101010101" charset="-122"/>
            </a:endParaRPr>
          </a:p>
        </p:txBody>
      </p:sp>
      <p:sp>
        <p:nvSpPr>
          <p:cNvPr id="158" name="TextBox 29"/>
          <p:cNvSpPr txBox="1"/>
          <p:nvPr>
            <p:custDataLst>
              <p:tags r:id="rId148"/>
            </p:custDataLst>
          </p:nvPr>
        </p:nvSpPr>
        <p:spPr>
          <a:xfrm rot="1092572">
            <a:off x="3009900" y="4217035"/>
            <a:ext cx="3066415" cy="583565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99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p>
            <a:r>
              <a:rPr lang="zh-CN" altLang="en-US" sz="3200" dirty="0">
                <a:solidFill>
                  <a:srgbClr val="000000"/>
                </a:solidFill>
                <a:latin typeface="Arial" panose="020B0604020202020204" pitchFamily="34" charset="0"/>
                <a:ea typeface="汉仪粗简黑简" panose="00020600040101010101" charset="-122"/>
              </a:rPr>
              <a:t>补记：企业未记</a:t>
            </a:r>
            <a:endParaRPr lang="zh-CN" altLang="en-US" sz="3200" dirty="0">
              <a:solidFill>
                <a:srgbClr val="000000"/>
              </a:solidFill>
              <a:latin typeface="Arial" panose="020B0604020202020204" pitchFamily="34" charset="0"/>
              <a:ea typeface="汉仪粗简黑简" panose="00020600040101010101" charset="-122"/>
            </a:endParaRPr>
          </a:p>
        </p:txBody>
      </p:sp>
      <p:sp>
        <p:nvSpPr>
          <p:cNvPr id="25" name="TextBox 25"/>
          <p:cNvSpPr txBox="1"/>
          <p:nvPr>
            <p:custDataLst>
              <p:tags r:id="rId149"/>
            </p:custDataLst>
          </p:nvPr>
        </p:nvSpPr>
        <p:spPr>
          <a:xfrm rot="724499">
            <a:off x="6562725" y="1096645"/>
            <a:ext cx="3076575" cy="583565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FF66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p>
            <a:r>
              <a:rPr lang="zh-CN" altLang="en-US" sz="3200" dirty="0">
                <a:solidFill>
                  <a:srgbClr val="000000"/>
                </a:solidFill>
                <a:latin typeface="Arial" panose="020B0604020202020204" pitchFamily="34" charset="0"/>
                <a:ea typeface="汉仪旗黑-75S" panose="00020600040101010101" charset="-122"/>
              </a:rPr>
              <a:t>补记：银行未记</a:t>
            </a:r>
            <a:endParaRPr lang="zh-CN" altLang="en-US" sz="3200" dirty="0">
              <a:solidFill>
                <a:srgbClr val="000000"/>
              </a:solidFill>
              <a:latin typeface="Arial" panose="020B0604020202020204" pitchFamily="34" charset="0"/>
              <a:ea typeface="汉仪旗黑-75S" panose="00020600040101010101" charset="-122"/>
            </a:endParaRPr>
          </a:p>
        </p:txBody>
      </p:sp>
    </p:spTree>
    <p:custDataLst>
      <p:tags r:id="rId150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5 1.26735E-6 L 0.2 -0.00555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00" y="-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61887E-6 L -0.1875 0.0111 " pathEditMode="relative" rAng="0" ptsTypes="AA">
                                      <p:cBhvr>
                                        <p:cTn id="9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00" y="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0" dur="80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1" dur="80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" dur="80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7" dur="500"/>
                                        <p:tgtEl>
                                          <p:spTgt spid="18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2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2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00"/>
                            </p:stCondLst>
                            <p:childTnLst>
                              <p:par>
                                <p:cTn id="13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6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ldLvl="0" animBg="1"/>
      <p:bldP spid="20" grpId="0" bldLvl="0" animBg="1"/>
      <p:bldP spid="26" grpId="0"/>
      <p:bldP spid="8" grpId="0" bldLvl="0" animBg="1"/>
      <p:bldP spid="25" grpId="0" bldLvl="0" animBg="1"/>
      <p:bldP spid="154" grpId="0"/>
      <p:bldP spid="156" grpId="0" bldLvl="0" animBg="1"/>
      <p:bldP spid="158" grpId="0" bldLvl="0" animBg="1"/>
      <p:bldP spid="18481" grpId="0" bldLvl="0" animBg="1"/>
      <p:bldP spid="159" grpId="0"/>
      <p:bldP spid="161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6" name="图片 5" descr="图片包含 形状&#10;&#10;描述已自动生成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4" name="矩形 3"/>
          <p:cNvSpPr/>
          <p:nvPr>
            <p:custDataLst>
              <p:tags r:id="rId3"/>
            </p:custDataLst>
          </p:nvPr>
        </p:nvSpPr>
        <p:spPr>
          <a:xfrm>
            <a:off x="1371600" y="1245870"/>
            <a:ext cx="9711690" cy="26765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汉仪粗简黑简" panose="00020600040101010101" charset="-122"/>
                <a:cs typeface="汉仪正圆-35S" charset="0"/>
              </a:rPr>
              <a:t>海通公司</a:t>
            </a:r>
            <a:r>
              <a:rPr kumimoji="0" lang="en-US" altLang="zh-CN" sz="2800" i="0" u="none" strike="noStrike" kern="1200" cap="none" spc="0" normalizeH="0" baseline="0" noProof="0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汉仪粗简黑简" panose="00020600040101010101" charset="-122"/>
                <a:cs typeface="汉仪正圆-35S" charset="0"/>
              </a:rPr>
              <a:t>20*4</a:t>
            </a:r>
            <a:r>
              <a:rPr kumimoji="0" lang="zh-CN" altLang="en-US" sz="2800" i="0" u="none" strike="noStrike" kern="1200" cap="none" spc="0" normalizeH="0" baseline="0" noProof="0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汉仪粗简黑简" panose="00020600040101010101" charset="-122"/>
                <a:cs typeface="汉仪正圆-35S" charset="0"/>
              </a:rPr>
              <a:t>年</a:t>
            </a:r>
            <a:r>
              <a:rPr kumimoji="0" lang="en-US" altLang="zh-CN" sz="2800" i="0" u="none" strike="noStrike" kern="1200" cap="none" spc="0" normalizeH="0" baseline="0" noProof="0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汉仪粗简黑简" panose="00020600040101010101" charset="-122"/>
                <a:cs typeface="汉仪正圆-35S" charset="0"/>
              </a:rPr>
              <a:t>4</a:t>
            </a:r>
            <a:r>
              <a:rPr kumimoji="0" lang="zh-CN" altLang="en-US" sz="2800" i="0" u="none" strike="noStrike" kern="1200" cap="none" spc="0" normalizeH="0" baseline="0" noProof="0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汉仪粗简黑简" panose="00020600040101010101" charset="-122"/>
                <a:cs typeface="汉仪正圆-35S" charset="0"/>
              </a:rPr>
              <a:t>月</a:t>
            </a:r>
            <a:r>
              <a:rPr kumimoji="0" lang="en-US" altLang="zh-CN" sz="2800" i="0" u="none" strike="noStrike" kern="1200" cap="none" spc="0" normalizeH="0" baseline="0" noProof="0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汉仪粗简黑简" panose="00020600040101010101" charset="-122"/>
                <a:cs typeface="汉仪正圆-35S" charset="0"/>
              </a:rPr>
              <a:t>28</a:t>
            </a:r>
            <a:r>
              <a:rPr kumimoji="0" lang="zh-CN" altLang="en-US" sz="2800" i="0" u="none" strike="noStrike" kern="1200" cap="none" spc="0" normalizeH="0" baseline="0" noProof="0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汉仪粗简黑简" panose="00020600040101010101" charset="-122"/>
                <a:cs typeface="汉仪正圆-35S" charset="0"/>
              </a:rPr>
              <a:t>日</a:t>
            </a:r>
            <a:r>
              <a:rPr kumimoji="0" lang="en-US" altLang="zh-CN" sz="2800" i="0" u="none" strike="noStrike" kern="1200" cap="none" spc="0" normalizeH="0" baseline="0" noProof="0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汉仪粗简黑简" panose="00020600040101010101" charset="-122"/>
                <a:cs typeface="汉仪正圆-35S" charset="0"/>
              </a:rPr>
              <a:t>~30</a:t>
            </a:r>
            <a:r>
              <a:rPr kumimoji="0" lang="zh-CN" altLang="en-US" sz="2800" i="0" u="none" strike="noStrike" kern="1200" cap="none" spc="0" normalizeH="0" baseline="0" noProof="0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汉仪粗简黑简" panose="00020600040101010101" charset="-122"/>
                <a:cs typeface="汉仪正圆-35S" charset="0"/>
              </a:rPr>
              <a:t>日银行存款日记账余额为</a:t>
            </a:r>
            <a:r>
              <a:rPr kumimoji="0" lang="en-US" altLang="zh-CN" sz="2800" i="0" u="none" strike="noStrike" kern="1200" cap="none" spc="0" normalizeH="0" baseline="0" noProof="0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汉仪粗简黑简" panose="00020600040101010101" charset="-122"/>
                <a:cs typeface="汉仪正圆-35S" charset="0"/>
              </a:rPr>
              <a:t>957352</a:t>
            </a:r>
            <a:r>
              <a:rPr kumimoji="0" lang="zh-CN" altLang="en-US" sz="2800" i="0" u="none" strike="noStrike" kern="1200" cap="none" spc="0" normalizeH="0" baseline="0" noProof="0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汉仪粗简黑简" panose="00020600040101010101" charset="-122"/>
                <a:cs typeface="汉仪正圆-35S" charset="0"/>
              </a:rPr>
              <a:t>元及银行对账单</a:t>
            </a:r>
            <a:r>
              <a:rPr kumimoji="0" lang="en-US" altLang="zh-CN" sz="2800" i="0" u="none" strike="noStrike" kern="1200" cap="none" spc="0" normalizeH="0" baseline="0" noProof="0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汉仪粗简黑简" panose="00020600040101010101" charset="-122"/>
                <a:cs typeface="汉仪正圆-35S" charset="0"/>
              </a:rPr>
              <a:t>940552</a:t>
            </a:r>
            <a:r>
              <a:rPr kumimoji="0" lang="zh-CN" altLang="en-US" sz="2800" i="0" u="none" strike="noStrike" kern="1200" cap="none" spc="0" normalizeH="0" baseline="0" noProof="0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汉仪粗简黑简" panose="00020600040101010101" charset="-122"/>
                <a:cs typeface="汉仪正圆-35S" charset="0"/>
              </a:rPr>
              <a:t>元，如表</a:t>
            </a:r>
            <a:r>
              <a:rPr kumimoji="0" lang="en-US" altLang="zh-CN" sz="2800" i="0" u="none" strike="noStrike" kern="1200" cap="none" spc="0" normalizeH="0" baseline="0" noProof="0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汉仪粗简黑简" panose="00020600040101010101" charset="-122"/>
                <a:cs typeface="汉仪正圆-35S" charset="0"/>
              </a:rPr>
              <a:t>5.16</a:t>
            </a:r>
            <a:r>
              <a:rPr kumimoji="0" lang="zh-CN" altLang="en-US" sz="2800" i="0" u="none" strike="noStrike" kern="1200" cap="none" spc="0" normalizeH="0" baseline="0" noProof="0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汉仪粗简黑简" panose="00020600040101010101" charset="-122"/>
                <a:cs typeface="汉仪正圆-35S" charset="0"/>
              </a:rPr>
              <a:t>和表</a:t>
            </a:r>
            <a:r>
              <a:rPr kumimoji="0" lang="en-US" altLang="zh-CN" sz="2800" i="0" u="none" strike="noStrike" kern="1200" cap="none" spc="0" normalizeH="0" baseline="0" noProof="0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汉仪粗简黑简" panose="00020600040101010101" charset="-122"/>
                <a:cs typeface="汉仪正圆-35S" charset="0"/>
              </a:rPr>
              <a:t>5.17</a:t>
            </a:r>
            <a:r>
              <a:rPr kumimoji="0" lang="zh-CN" altLang="en-US" sz="2800" i="0" u="none" strike="noStrike" kern="1200" cap="none" spc="0" normalizeH="0" baseline="0" noProof="0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汉仪粗简黑简" panose="00020600040101010101" charset="-122"/>
                <a:cs typeface="汉仪正圆-35S" charset="0"/>
              </a:rPr>
              <a:t>所示</a:t>
            </a:r>
            <a:r>
              <a:rPr kumimoji="0" lang="en-US" altLang="zh-CN" sz="2800" i="0" u="none" strike="noStrike" kern="1200" cap="none" spc="0" normalizeH="0" baseline="0" noProof="0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汉仪粗简黑简" panose="00020600040101010101" charset="-122"/>
                <a:cs typeface="汉仪正圆-35S" charset="0"/>
              </a:rPr>
              <a:t>(</a:t>
            </a:r>
            <a:r>
              <a:rPr kumimoji="0" lang="zh-CN" altLang="en-US" sz="2800" i="0" u="none" strike="noStrike" kern="1200" cap="none" spc="0" normalizeH="0" baseline="0" noProof="0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汉仪粗简黑简" panose="00020600040101010101" charset="-122"/>
                <a:cs typeface="汉仪正圆-35S" charset="0"/>
              </a:rPr>
              <a:t>假定以前的记录是相符的</a:t>
            </a:r>
            <a:r>
              <a:rPr kumimoji="0" lang="en-US" altLang="zh-CN" sz="2800" i="0" u="none" strike="noStrike" kern="1200" cap="none" spc="0" normalizeH="0" baseline="0" noProof="0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汉仪粗简黑简" panose="00020600040101010101" charset="-122"/>
                <a:cs typeface="汉仪正圆-35S" charset="0"/>
              </a:rPr>
              <a:t>)</a:t>
            </a:r>
            <a:r>
              <a:rPr kumimoji="0" lang="zh-CN" altLang="en-US" sz="2800" i="0" u="none" strike="noStrike" kern="1200" cap="none" spc="0" normalizeH="0" baseline="0" noProof="0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汉仪粗简黑简" panose="00020600040101010101" charset="-122"/>
                <a:cs typeface="汉仪正圆-35S" charset="0"/>
              </a:rPr>
              <a:t>。</a:t>
            </a:r>
            <a:endParaRPr kumimoji="0" lang="zh-CN" altLang="en-US" sz="2800" i="0" u="none" strike="noStrike" kern="1200" cap="none" spc="0" normalizeH="0" baseline="0" noProof="0" dirty="0">
              <a:solidFill>
                <a:schemeClr val="dk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汉仪粗简黑简" panose="00020600040101010101" charset="-122"/>
              <a:cs typeface="汉仪正圆-35S" charset="0"/>
            </a:endParaRPr>
          </a:p>
          <a:p>
            <a:pPr marL="0" marR="0" lvl="0" indent="0" algn="l" defTabSz="914400" rtl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i="0" u="none" strike="noStrike" kern="1200" cap="none" spc="0" normalizeH="0" baseline="0" noProof="0" dirty="0">
              <a:solidFill>
                <a:schemeClr val="dk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汉仪粗简黑简" panose="00020600040101010101" charset="-122"/>
              <a:cs typeface="汉仪正圆-35S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46960" y="354965"/>
            <a:ext cx="749808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600" dirty="0">
                <a:solidFill>
                  <a:schemeClr val="accent1"/>
                </a:solidFill>
                <a:latin typeface="Arial" panose="020B0604020202020204" pitchFamily="34" charset="0"/>
                <a:ea typeface="汉仪旗黑-75S" panose="00020600040101010101" charset="-122"/>
                <a:cs typeface="汉仪正圆-35S" charset="0"/>
              </a:rPr>
              <a:t>三、银行存款余额调节表的编制训练</a:t>
            </a:r>
            <a:endParaRPr lang="zh-CN" altLang="en-US" sz="3600" dirty="0">
              <a:solidFill>
                <a:schemeClr val="accent1"/>
              </a:solidFill>
              <a:latin typeface="Arial" panose="020B0604020202020204" pitchFamily="34" charset="0"/>
              <a:ea typeface="汉仪旗黑-75S" panose="00020600040101010101" charset="-122"/>
              <a:cs typeface="汉仪正圆-35S" charset="0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6" name="图片 5" descr="图片包含 形状&#10;&#10;描述已自动生成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-37" y="0"/>
            <a:ext cx="12192075" cy="6858000"/>
          </a:xfrm>
          <a:prstGeom prst="rect">
            <a:avLst/>
          </a:prstGeom>
        </p:spPr>
      </p:pic>
      <p:sp>
        <p:nvSpPr>
          <p:cNvPr id="4" name="矩形 3"/>
          <p:cNvSpPr/>
          <p:nvPr>
            <p:custDataLst>
              <p:tags r:id="rId3"/>
            </p:custDataLst>
          </p:nvPr>
        </p:nvSpPr>
        <p:spPr>
          <a:xfrm>
            <a:off x="848360" y="1245870"/>
            <a:ext cx="10234930" cy="33375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noAutofit/>
          </a:bodyPr>
          <a:lstStyle/>
          <a:p>
            <a:pPr marL="0" marR="0" lvl="0" indent="0" algn="l" defTabSz="914400" rtl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汉仪粗简黑简" panose="00020600040101010101" charset="-122"/>
                <a:cs typeface="汉仪正圆-35S" charset="0"/>
              </a:rPr>
              <a:t>步骤一：将银行存款日记账和对账单进行核对，找出未达账项。注意核对结算凭证号，双方都有的结算凭证号的说明双方对该项业务都记录了，一方有结算凭证号，另一方查不到说明一方已经记录，另一方未记录。同时，银行对账单的记账方向和日记账是相反的。</a:t>
            </a:r>
            <a:endParaRPr kumimoji="0" lang="zh-CN" altLang="en-US" sz="2800" i="0" u="none" strike="noStrike" kern="1200" cap="none" spc="0" normalizeH="0" baseline="0" noProof="0" dirty="0">
              <a:solidFill>
                <a:schemeClr val="dk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汉仪粗简黑简" panose="00020600040101010101" charset="-122"/>
              <a:cs typeface="汉仪正圆-35S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03805" y="354965"/>
            <a:ext cx="749808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600" dirty="0">
                <a:solidFill>
                  <a:schemeClr val="accent1"/>
                </a:solidFill>
                <a:latin typeface="Arial" panose="020B0604020202020204" pitchFamily="34" charset="0"/>
                <a:ea typeface="汉仪旗黑-75S" panose="00020600040101010101" charset="-122"/>
                <a:cs typeface="汉仪正圆-35S" charset="0"/>
              </a:rPr>
              <a:t>三、银行存款余额调节表的编制训练</a:t>
            </a:r>
            <a:endParaRPr lang="zh-CN" altLang="en-US" sz="3600" dirty="0">
              <a:solidFill>
                <a:schemeClr val="accent1"/>
              </a:solidFill>
              <a:latin typeface="Arial" panose="020B0604020202020204" pitchFamily="34" charset="0"/>
              <a:ea typeface="汉仪旗黑-75S" panose="00020600040101010101" charset="-122"/>
              <a:cs typeface="汉仪正圆-35S" charset="0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ags/tag1.xml><?xml version="1.0" encoding="utf-8"?>
<p:tagLst xmlns:p="http://schemas.openxmlformats.org/presentationml/2006/main">
  <p:tag name="KSO_WM_UNIT_SUBTYPE" val="v"/>
  <p:tag name="KSO_WM_TEMPLATE_CATEGORY" val="chip"/>
  <p:tag name="KSO_WM_TEMPLATE_INDEX" val="20221225"/>
  <p:tag name="KSO_WM_UNIT_TYPE" val="i"/>
  <p:tag name="KSO_WM_UNIT_INDEX" val="1"/>
  <p:tag name="KSO_WM_UNIT_ID" val="chip20221225_3*i*1"/>
  <p:tag name="KSO_WM_BEAUTIFY_FLAG" val="#wm#"/>
  <p:tag name="KSO_WM_TAG_VERSION" val="1.0"/>
  <p:tag name="KSO_WM_CHIP_GROUPID" val="61a82d99f40d6225060c5a8d"/>
  <p:tag name="KSO_WM_CHIP_XID" val="61a87da77f1731ae2a1c98e6"/>
  <p:tag name="KSO_WM_UNIT_DEC_AREA_ID" val="6d0c929b4ff34dc0bf3534c2fdf4d73f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863ad2937e544e458295ea85489683fa"/>
</p:tagLst>
</file>

<file path=ppt/tags/tag10.xml><?xml version="1.0" encoding="utf-8"?>
<p:tagLst xmlns:p="http://schemas.openxmlformats.org/presentationml/2006/main">
  <p:tag name="KSO_WM_UNIT_SUBTYPE" val="v"/>
  <p:tag name="KSO_WM_TEMPLATE_CATEGORY" val="chip"/>
  <p:tag name="KSO_WM_TEMPLATE_INDEX" val="20221225"/>
  <p:tag name="KSO_WM_UNIT_TYPE" val="i"/>
  <p:tag name="KSO_WM_UNIT_INDEX" val="1"/>
  <p:tag name="KSO_WM_UNIT_ID" val="chip20221225_1*i*1"/>
  <p:tag name="KSO_WM_BEAUTIFY_FLAG" val="#wm#"/>
  <p:tag name="KSO_WM_TAG_VERSION" val="1.0"/>
  <p:tag name="KSO_WM_CHIP_GROUPID" val="61a82d99f40d6225060c5a8d"/>
  <p:tag name="KSO_WM_CHIP_XID" val="61a82d99f40d6225060c5a91"/>
  <p:tag name="KSO_WM_UNIT_DEC_AREA_ID" val="a8ca5113054b4675bf33912e06900ff0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23efaa5733f432d8932fd1c93e0d304"/>
</p:tagLst>
</file>

<file path=ppt/tags/tag100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ORE_SCHEMECOLOR_INDEX_BRIGHTNESS" val="0"/>
  <p:tag name="KSO_WM_UNIT_TEXT_FORE_SCHEMECOLOR_INDEX" val="6"/>
  <p:tag name="KSO_WM_UNIT_TEXT_LINE_FILL_TYPE" val="2"/>
  <p:tag name="KSO_WM_UNIT_TEXT_SHADOW_SCHEMECOLOR_INDEX_BRIGHTNESS" val="0"/>
  <p:tag name="KSO_WM_UNIT_TEXT_SHADOW_SCHEMECOLOR_INDEX" val="6"/>
</p:tagLst>
</file>

<file path=ppt/tags/tag101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</p:tagLst>
</file>

<file path=ppt/tags/tag102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</p:tagLst>
</file>

<file path=ppt/tags/tag1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04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05.xml><?xml version="1.0" encoding="utf-8"?>
<p:tagLst xmlns:p="http://schemas.openxmlformats.org/presentationml/2006/main">
  <p:tag name="KSO_WM_UNIT_SUBTYPE" val="v"/>
  <p:tag name="KSO_WM_TEMPLATE_CATEGORY" val="chip"/>
  <p:tag name="KSO_WM_TEMPLATE_INDEX" val="20221225"/>
  <p:tag name="KSO_WM_UNIT_TYPE" val="i"/>
  <p:tag name="KSO_WM_UNIT_INDEX" val="1"/>
  <p:tag name="KSO_WM_UNIT_ID" val="chip20221225_1*i*1"/>
  <p:tag name="KSO_WM_BEAUTIFY_FLAG" val="#wm#"/>
  <p:tag name="KSO_WM_TAG_VERSION" val="1.0"/>
  <p:tag name="KSO_WM_CHIP_GROUPID" val="61a82d99f40d6225060c5a8d"/>
  <p:tag name="KSO_WM_CHIP_XID" val="61a82d99f40d6225060c5a91"/>
  <p:tag name="KSO_WM_UNIT_DEC_AREA_ID" val="a8ca5113054b4675bf33912e06900ff0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23efaa5733f432d8932fd1c93e0d304"/>
  <p:tag name="KSO_WM_SLIDE_BACKGROUND_TYPE" val="general"/>
  <p:tag name="WM_BEAUTIFY_SHAPE_IDENTITY" val="{d9203079-46de-4ef6-b8ae-2f39936e35c0}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DIAGRAM_GROUP_CODE" val="l1-1"/>
  <p:tag name="KSO_WM_UNIT_TYPE" val="l_i"/>
  <p:tag name="KSO_WM_UNIT_INDEX" val="1_1"/>
  <p:tag name="KSO_WM_UNIT_ID" val="diagram20187960_3*l_i*1_1"/>
  <p:tag name="KSO_WM_TEMPLATE_CATEGORY" val="diagram"/>
  <p:tag name="KSO_WM_TEMPLATE_INDEX" val="20187960"/>
  <p:tag name="KSO_WM_UNIT_LAYERLEVEL" val="1_1"/>
  <p:tag name="KSO_WM_TAG_VERSION" val="1.0"/>
  <p:tag name="KSO_WM_BEAUTIFY_FLAG" val="#wm#"/>
  <p:tag name="KSO_WM_UNIT_FILL_FORE_SCHEMECOLOR_INDEX" val="13"/>
  <p:tag name="KSO_WM_UNIT_FILL_TYPE" val="1"/>
  <p:tag name="KSO_WM_UNIT_TEXT_FILL_FORE_SCHEMECOLOR_INDEX" val="13"/>
  <p:tag name="KSO_WM_UNIT_TEXT_FILL_TYPE" val="1"/>
  <p:tag name="KSO_WM_UNIT_USESOURCEFORMAT_APPLY" val="0"/>
  <p:tag name="KSO_WM_SLIDE_ANIMATION_ID" val="3110630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DIAGRAM_GROUP_CODE" val="l1-1"/>
  <p:tag name="KSO_WM_UNIT_TYPE" val="l_i"/>
  <p:tag name="KSO_WM_UNIT_INDEX" val="1_2"/>
  <p:tag name="KSO_WM_UNIT_ID" val="diagram20187960_3*l_i*1_2"/>
  <p:tag name="KSO_WM_TEMPLATE_CATEGORY" val="diagram"/>
  <p:tag name="KSO_WM_TEMPLATE_INDEX" val="20187960"/>
  <p:tag name="KSO_WM_UNIT_LAYERLEVEL" val="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13"/>
  <p:tag name="KSO_WM_UNIT_TEXT_FILL_TYPE" val="1"/>
  <p:tag name="KSO_WM_UNIT_USESOURCEFORMAT_APPLY" val="0"/>
  <p:tag name="KSO_WM_SLIDE_ANIMATION_ID" val="3110630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DIAGRAM_GROUP_CODE" val="l1-1"/>
  <p:tag name="KSO_WM_UNIT_TYPE" val="l_i"/>
  <p:tag name="KSO_WM_UNIT_INDEX" val="1_3"/>
  <p:tag name="KSO_WM_UNIT_ID" val="diagram20187960_3*l_i*1_3"/>
  <p:tag name="KSO_WM_TEMPLATE_CATEGORY" val="diagram"/>
  <p:tag name="KSO_WM_TEMPLATE_INDEX" val="20187960"/>
  <p:tag name="KSO_WM_UNIT_LAYERLEVEL" val="1_1"/>
  <p:tag name="KSO_WM_TAG_VERSION" val="1.0"/>
  <p:tag name="KSO_WM_BEAUTIFY_FLAG" val="#wm#"/>
  <p:tag name="KSO_WM_UNIT_FILL_FORE_SCHEMECOLOR_INDEX" val="13"/>
  <p:tag name="KSO_WM_UNIT_FILL_TYPE" val="1"/>
  <p:tag name="KSO_WM_UNIT_TEXT_FILL_FORE_SCHEMECOLOR_INDEX" val="13"/>
  <p:tag name="KSO_WM_UNIT_TEXT_FILL_TYPE" val="1"/>
  <p:tag name="KSO_WM_UNIT_USESOURCEFORMAT_APPLY" val="0"/>
  <p:tag name="KSO_WM_SLIDE_ANIMATION_ID" val="3110630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DIAGRAM_GROUP_CODE" val="l1-1"/>
  <p:tag name="KSO_WM_UNIT_TYPE" val="l_i"/>
  <p:tag name="KSO_WM_UNIT_INDEX" val="1_4"/>
  <p:tag name="KSO_WM_UNIT_ID" val="diagram20187960_3*l_i*1_4"/>
  <p:tag name="KSO_WM_TEMPLATE_CATEGORY" val="diagram"/>
  <p:tag name="KSO_WM_TEMPLATE_INDEX" val="20187960"/>
  <p:tag name="KSO_WM_UNIT_LAYERLEVEL" val="1_1"/>
  <p:tag name="KSO_WM_TAG_VERSION" val="1.0"/>
  <p:tag name="KSO_WM_BEAUTIFY_FLAG" val="#wm#"/>
  <p:tag name="KSO_WM_UNIT_FILL_FORE_SCHEMECOLOR_INDEX" val="13"/>
  <p:tag name="KSO_WM_UNIT_FILL_TYPE" val="1"/>
  <p:tag name="KSO_WM_UNIT_TEXT_FILL_FORE_SCHEMECOLOR_INDEX" val="13"/>
  <p:tag name="KSO_WM_UNIT_TEXT_FILL_TYPE" val="1"/>
  <p:tag name="KSO_WM_UNIT_USESOURCEFORMAT_APPLY" val="0"/>
  <p:tag name="KSO_WM_SLIDE_ANIMATION_ID" val="3110630"/>
</p:tagLst>
</file>

<file path=ppt/tags/tag11.xml><?xml version="1.0" encoding="utf-8"?>
<p:tagLst xmlns:p="http://schemas.openxmlformats.org/presentationml/2006/main">
  <p:tag name="KSO_WM_UNIT_SUBTYPE" val="v"/>
  <p:tag name="KSO_WM_TEMPLATE_CATEGORY" val="chip"/>
  <p:tag name="KSO_WM_TEMPLATE_INDEX" val="20221225"/>
  <p:tag name="KSO_WM_UNIT_TYPE" val="i"/>
  <p:tag name="KSO_WM_UNIT_INDEX" val="1"/>
  <p:tag name="KSO_WM_UNIT_ID" val="chip20221225_1*i*1"/>
  <p:tag name="KSO_WM_BEAUTIFY_FLAG" val="#wm#"/>
  <p:tag name="KSO_WM_TAG_VERSION" val="1.0"/>
  <p:tag name="KSO_WM_CHIP_GROUPID" val="61a82d99f40d6225060c5a8d"/>
  <p:tag name="KSO_WM_CHIP_XID" val="61a82d99f40d6225060c5a91"/>
  <p:tag name="KSO_WM_UNIT_DEC_AREA_ID" val="a8ca5113054b4675bf33912e06900ff0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23efaa5733f432d8932fd1c93e0d304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DIAGRAM_GROUP_CODE" val="l1-1"/>
  <p:tag name="KSO_WM_UNIT_TYPE" val="l_i"/>
  <p:tag name="KSO_WM_UNIT_INDEX" val="1_5"/>
  <p:tag name="KSO_WM_UNIT_ID" val="diagram20187960_3*l_i*1_5"/>
  <p:tag name="KSO_WM_TEMPLATE_CATEGORY" val="diagram"/>
  <p:tag name="KSO_WM_TEMPLATE_INDEX" val="20187960"/>
  <p:tag name="KSO_WM_UNIT_LAYERLEVEL" val="1_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0"/>
  <p:tag name="KSO_WM_SLIDE_ANIMATION_ID" val="3110630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DIAGRAM_GROUP_CODE" val="l1-1"/>
  <p:tag name="KSO_WM_UNIT_TYPE" val="l_i"/>
  <p:tag name="KSO_WM_UNIT_INDEX" val="1_6"/>
  <p:tag name="KSO_WM_UNIT_ID" val="diagram20187960_3*l_i*1_6"/>
  <p:tag name="KSO_WM_TEMPLATE_CATEGORY" val="diagram"/>
  <p:tag name="KSO_WM_TEMPLATE_INDEX" val="20187960"/>
  <p:tag name="KSO_WM_UNIT_LAYERLEVEL" val="1_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0"/>
  <p:tag name="KSO_WM_SLIDE_ANIMATION_ID" val="3110630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DIAGRAM_GROUP_CODE" val="l1-1"/>
  <p:tag name="KSO_WM_UNIT_TYPE" val="l_i"/>
  <p:tag name="KSO_WM_UNIT_INDEX" val="1_7"/>
  <p:tag name="KSO_WM_UNIT_ID" val="diagram20187960_3*l_i*1_7"/>
  <p:tag name="KSO_WM_TEMPLATE_CATEGORY" val="diagram"/>
  <p:tag name="KSO_WM_TEMPLATE_INDEX" val="20187960"/>
  <p:tag name="KSO_WM_UNIT_LAYERLEVEL" val="1_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0"/>
  <p:tag name="KSO_WM_SLIDE_ANIMATION_ID" val="3110630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DIAGRAM_GROUP_CODE" val="l1-1"/>
  <p:tag name="KSO_WM_UNIT_TYPE" val="l_i"/>
  <p:tag name="KSO_WM_UNIT_INDEX" val="1_8"/>
  <p:tag name="KSO_WM_UNIT_ID" val="diagram20187960_3*l_i*1_8"/>
  <p:tag name="KSO_WM_TEMPLATE_CATEGORY" val="diagram"/>
  <p:tag name="KSO_WM_TEMPLATE_INDEX" val="20187960"/>
  <p:tag name="KSO_WM_UNIT_LAYERLEVEL" val="1_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0"/>
  <p:tag name="KSO_WM_SLIDE_ANIMATION_ID" val="3110630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DIAGRAM_GROUP_CODE" val="l1-1"/>
  <p:tag name="KSO_WM_UNIT_TYPE" val="l_i"/>
  <p:tag name="KSO_WM_UNIT_INDEX" val="1_9"/>
  <p:tag name="KSO_WM_UNIT_ID" val="diagram20187960_3*l_i*1_9"/>
  <p:tag name="KSO_WM_TEMPLATE_CATEGORY" val="diagram"/>
  <p:tag name="KSO_WM_TEMPLATE_INDEX" val="20187960"/>
  <p:tag name="KSO_WM_UNIT_LAYERLEVEL" val="1_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0"/>
  <p:tag name="KSO_WM_SLIDE_ANIMATION_ID" val="3110630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DIAGRAM_GROUP_CODE" val="l1-1"/>
  <p:tag name="KSO_WM_UNIT_TYPE" val="l_i"/>
  <p:tag name="KSO_WM_UNIT_INDEX" val="1_10"/>
  <p:tag name="KSO_WM_UNIT_ID" val="diagram20187960_3*l_i*1_10"/>
  <p:tag name="KSO_WM_TEMPLATE_CATEGORY" val="diagram"/>
  <p:tag name="KSO_WM_TEMPLATE_INDEX" val="20187960"/>
  <p:tag name="KSO_WM_UNIT_LAYERLEVEL" val="1_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0"/>
  <p:tag name="KSO_WM_SLIDE_ANIMATION_ID" val="3110630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DIAGRAM_GROUP_CODE" val="l1-1"/>
  <p:tag name="KSO_WM_UNIT_TYPE" val="l_i"/>
  <p:tag name="KSO_WM_UNIT_INDEX" val="1_11"/>
  <p:tag name="KSO_WM_UNIT_ID" val="diagram20187960_3*l_i*1_11"/>
  <p:tag name="KSO_WM_TEMPLATE_CATEGORY" val="diagram"/>
  <p:tag name="KSO_WM_TEMPLATE_INDEX" val="20187960"/>
  <p:tag name="KSO_WM_UNIT_LAYERLEVEL" val="1_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0"/>
  <p:tag name="KSO_WM_SLIDE_ANIMATION_ID" val="3110630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DIAGRAM_GROUP_CODE" val="l1-1"/>
  <p:tag name="KSO_WM_UNIT_TYPE" val="l_i"/>
  <p:tag name="KSO_WM_UNIT_INDEX" val="1_12"/>
  <p:tag name="KSO_WM_UNIT_ID" val="diagram20187960_3*l_i*1_12"/>
  <p:tag name="KSO_WM_TEMPLATE_CATEGORY" val="diagram"/>
  <p:tag name="KSO_WM_TEMPLATE_INDEX" val="20187960"/>
  <p:tag name="KSO_WM_UNIT_LAYERLEVEL" val="1_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0"/>
  <p:tag name="KSO_WM_SLIDE_ANIMATION_ID" val="3110630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DIAGRAM_GROUP_CODE" val="l1-1"/>
  <p:tag name="KSO_WM_UNIT_TYPE" val="l_i"/>
  <p:tag name="KSO_WM_UNIT_INDEX" val="1_13"/>
  <p:tag name="KSO_WM_UNIT_ID" val="diagram20187960_3*l_i*1_13"/>
  <p:tag name="KSO_WM_TEMPLATE_CATEGORY" val="diagram"/>
  <p:tag name="KSO_WM_TEMPLATE_INDEX" val="20187960"/>
  <p:tag name="KSO_WM_UNIT_LAYERLEVEL" val="1_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0"/>
  <p:tag name="KSO_WM_SLIDE_ANIMATION_ID" val="3110630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DIAGRAM_GROUP_CODE" val="l1-1"/>
  <p:tag name="KSO_WM_UNIT_TYPE" val="l_i"/>
  <p:tag name="KSO_WM_UNIT_INDEX" val="1_14"/>
  <p:tag name="KSO_WM_UNIT_ID" val="diagram20187960_3*l_i*1_14"/>
  <p:tag name="KSO_WM_TEMPLATE_CATEGORY" val="diagram"/>
  <p:tag name="KSO_WM_TEMPLATE_INDEX" val="20187960"/>
  <p:tag name="KSO_WM_UNIT_LAYERLEVEL" val="1_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0"/>
  <p:tag name="KSO_WM_SLIDE_ANIMATION_ID" val="3110630"/>
</p:tagLst>
</file>

<file path=ppt/tags/tag12.xml><?xml version="1.0" encoding="utf-8"?>
<p:tagLst xmlns:p="http://schemas.openxmlformats.org/presentationml/2006/main">
  <p:tag name="KSO_WM_UNIT_SUBTYPE" val="v"/>
  <p:tag name="KSO_WM_TEMPLATE_CATEGORY" val="chip"/>
  <p:tag name="KSO_WM_TEMPLATE_INDEX" val="20221225"/>
  <p:tag name="KSO_WM_UNIT_TYPE" val="i"/>
  <p:tag name="KSO_WM_UNIT_INDEX" val="1"/>
  <p:tag name="KSO_WM_UNIT_ID" val="chip20221225_1*i*1"/>
  <p:tag name="KSO_WM_BEAUTIFY_FLAG" val="#wm#"/>
  <p:tag name="KSO_WM_TAG_VERSION" val="1.0"/>
  <p:tag name="KSO_WM_CHIP_GROUPID" val="61a82d99f40d6225060c5a8d"/>
  <p:tag name="KSO_WM_CHIP_XID" val="61a82d99f40d6225060c5a91"/>
  <p:tag name="KSO_WM_UNIT_DEC_AREA_ID" val="a8ca5113054b4675bf33912e06900ff0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23efaa5733f432d8932fd1c93e0d304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DIAGRAM_GROUP_CODE" val="l1-1"/>
  <p:tag name="KSO_WM_UNIT_TYPE" val="l_i"/>
  <p:tag name="KSO_WM_UNIT_INDEX" val="1_15"/>
  <p:tag name="KSO_WM_UNIT_ID" val="diagram20187960_3*l_i*1_15"/>
  <p:tag name="KSO_WM_TEMPLATE_CATEGORY" val="diagram"/>
  <p:tag name="KSO_WM_TEMPLATE_INDEX" val="20187960"/>
  <p:tag name="KSO_WM_UNIT_LAYERLEVEL" val="1_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0"/>
  <p:tag name="KSO_WM_SLIDE_ANIMATION_ID" val="3110630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DIAGRAM_GROUP_CODE" val="l1-1"/>
  <p:tag name="KSO_WM_UNIT_TYPE" val="l_i"/>
  <p:tag name="KSO_WM_UNIT_INDEX" val="1_16"/>
  <p:tag name="KSO_WM_UNIT_ID" val="diagram20187960_3*l_i*1_16"/>
  <p:tag name="KSO_WM_TEMPLATE_CATEGORY" val="diagram"/>
  <p:tag name="KSO_WM_TEMPLATE_INDEX" val="20187960"/>
  <p:tag name="KSO_WM_UNIT_LAYERLEVEL" val="1_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0"/>
  <p:tag name="KSO_WM_SLIDE_ANIMATION_ID" val="3110630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DIAGRAM_GROUP_CODE" val="l1-1"/>
  <p:tag name="KSO_WM_UNIT_TYPE" val="l_i"/>
  <p:tag name="KSO_WM_UNIT_INDEX" val="1_17"/>
  <p:tag name="KSO_WM_UNIT_ID" val="diagram20187960_3*l_i*1_17"/>
  <p:tag name="KSO_WM_TEMPLATE_CATEGORY" val="diagram"/>
  <p:tag name="KSO_WM_TEMPLATE_INDEX" val="20187960"/>
  <p:tag name="KSO_WM_UNIT_LAYERLEVEL" val="1_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0"/>
  <p:tag name="KSO_WM_SLIDE_ANIMATION_ID" val="3110630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DIAGRAM_GROUP_CODE" val="l1-1"/>
  <p:tag name="KSO_WM_UNIT_TYPE" val="l_i"/>
  <p:tag name="KSO_WM_UNIT_INDEX" val="1_18"/>
  <p:tag name="KSO_WM_UNIT_ID" val="diagram20187960_3*l_i*1_18"/>
  <p:tag name="KSO_WM_TEMPLATE_CATEGORY" val="diagram"/>
  <p:tag name="KSO_WM_TEMPLATE_INDEX" val="20187960"/>
  <p:tag name="KSO_WM_UNIT_LAYERLEVEL" val="1_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0"/>
  <p:tag name="KSO_WM_SLIDE_ANIMATION_ID" val="3110630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DIAGRAM_GROUP_CODE" val="l1-1"/>
  <p:tag name="KSO_WM_UNIT_TYPE" val="l_i"/>
  <p:tag name="KSO_WM_UNIT_INDEX" val="1_19"/>
  <p:tag name="KSO_WM_UNIT_ID" val="diagram20187960_3*l_i*1_19"/>
  <p:tag name="KSO_WM_TEMPLATE_CATEGORY" val="diagram"/>
  <p:tag name="KSO_WM_TEMPLATE_INDEX" val="20187960"/>
  <p:tag name="KSO_WM_UNIT_LAYERLEVEL" val="1_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0"/>
  <p:tag name="KSO_WM_SLIDE_ANIMATION_ID" val="3110630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DIAGRAM_GROUP_CODE" val="l1-1"/>
  <p:tag name="KSO_WM_UNIT_TYPE" val="l_i"/>
  <p:tag name="KSO_WM_UNIT_INDEX" val="1_20"/>
  <p:tag name="KSO_WM_UNIT_ID" val="diagram20187960_3*l_i*1_20"/>
  <p:tag name="KSO_WM_TEMPLATE_CATEGORY" val="diagram"/>
  <p:tag name="KSO_WM_TEMPLATE_INDEX" val="20187960"/>
  <p:tag name="KSO_WM_UNIT_LAYERLEVEL" val="1_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0"/>
  <p:tag name="KSO_WM_SLIDE_ANIMATION_ID" val="3110630"/>
</p:tagLst>
</file>

<file path=ppt/tags/tag126.xml><?xml version="1.0" encoding="utf-8"?>
<p:tagLst xmlns:p="http://schemas.openxmlformats.org/presentationml/2006/main">
  <p:tag name="KSO_WM_UNIT_ISCONTENTSTITLE" val="0"/>
  <p:tag name="KSO_WM_UNIT_VALUE" val="8"/>
  <p:tag name="KSO_WM_UNIT_HIGHLIGHT" val="0"/>
  <p:tag name="KSO_WM_UNIT_COMPATIBLE" val="0"/>
  <p:tag name="KSO_WM_DIAGRAM_GROUP_CODE" val="l1-1"/>
  <p:tag name="KSO_WM_UNIT_TYPE" val="l_h_a"/>
  <p:tag name="KSO_WM_UNIT_INDEX" val="1_1_1"/>
  <p:tag name="KSO_WM_UNIT_ID" val="diagram20187960_3*l_h_a*1_1_1"/>
  <p:tag name="KSO_WM_TEMPLATE_CATEGORY" val="diagram"/>
  <p:tag name="KSO_WM_TEMPLATE_INDEX" val="20187960"/>
  <p:tag name="KSO_WM_UNIT_LAYERLEVEL" val="1_1_1"/>
  <p:tag name="KSO_WM_TAG_VERSION" val="1.0"/>
  <p:tag name="KSO_WM_BEAUTIFY_FLAG" val="#wm#"/>
  <p:tag name="KSO_WM_UNIT_PRESET_TEXT" val="添加标题"/>
  <p:tag name="KSO_WM_UNIT_USESOURCEFORMAT_APPLY" val="0"/>
  <p:tag name="KSO_WM_SLIDE_ANIMATION_ID" val="3110630"/>
  <p:tag name="KSO_WM_UNIT_TEXT_FILL_FORE_SCHEMECOLOR_INDEX_BRIGHTNESS" val="0"/>
  <p:tag name="KSO_WM_UNIT_TEXT_FILL_FORE_SCHEMECOLOR_INDEX" val="6"/>
  <p:tag name="KSO_WM_UNIT_TEXT_FILL_TYPE" val="1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DIAGRAM_GROUP_CODE" val="l1-1"/>
  <p:tag name="KSO_WM_UNIT_TYPE" val="l_h_i"/>
  <p:tag name="KSO_WM_UNIT_INDEX" val="1_1_1"/>
  <p:tag name="KSO_WM_UNIT_ID" val="diagram20187960_3*l_h_i*1_1_1"/>
  <p:tag name="KSO_WM_TEMPLATE_CATEGORY" val="diagram"/>
  <p:tag name="KSO_WM_TEMPLATE_INDEX" val="20187960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0"/>
  <p:tag name="KSO_WM_SLIDE_ANIMATION_ID" val="3110630"/>
</p:tagLst>
</file>

<file path=ppt/tags/tag128.xml><?xml version="1.0" encoding="utf-8"?>
<p:tagLst xmlns:p="http://schemas.openxmlformats.org/presentationml/2006/main">
  <p:tag name="KSO_WM_UNIT_ISCONTENTSTITLE" val="0"/>
  <p:tag name="KSO_WM_UNIT_VALUE" val="8"/>
  <p:tag name="KSO_WM_UNIT_HIGHLIGHT" val="0"/>
  <p:tag name="KSO_WM_UNIT_COMPATIBLE" val="0"/>
  <p:tag name="KSO_WM_DIAGRAM_GROUP_CODE" val="l1-1"/>
  <p:tag name="KSO_WM_UNIT_TYPE" val="l_h_a"/>
  <p:tag name="KSO_WM_UNIT_INDEX" val="1_3_1"/>
  <p:tag name="KSO_WM_UNIT_ID" val="diagram20187960_3*l_h_a*1_3_1"/>
  <p:tag name="KSO_WM_TEMPLATE_CATEGORY" val="diagram"/>
  <p:tag name="KSO_WM_TEMPLATE_INDEX" val="20187960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6"/>
  <p:tag name="KSO_WM_UNIT_TEXT_FILL_TYPE" val="1"/>
  <p:tag name="KSO_WM_UNIT_USESOURCEFORMAT_APPLY" val="0"/>
  <p:tag name="KSO_WM_SLIDE_ANIMATION_ID" val="3110630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DIAGRAM_GROUP_CODE" val="l1-1"/>
  <p:tag name="KSO_WM_UNIT_TYPE" val="l_h_i"/>
  <p:tag name="KSO_WM_UNIT_INDEX" val="1_3_1"/>
  <p:tag name="KSO_WM_UNIT_ID" val="diagram20187960_3*l_h_i*1_3_1"/>
  <p:tag name="KSO_WM_TEMPLATE_CATEGORY" val="diagram"/>
  <p:tag name="KSO_WM_TEMPLATE_INDEX" val="20187960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13"/>
  <p:tag name="KSO_WM_UNIT_TEXT_FILL_TYPE" val="1"/>
  <p:tag name="KSO_WM_UNIT_USESOURCEFORMAT_APPLY" val="0"/>
  <p:tag name="KSO_WM_SLIDE_ANIMATION_ID" val="3110630"/>
</p:tagLst>
</file>

<file path=ppt/tags/tag13.xml><?xml version="1.0" encoding="utf-8"?>
<p:tagLst xmlns:p="http://schemas.openxmlformats.org/presentationml/2006/main">
  <p:tag name="KSO_WM_UNIT_SUBTYPE" val="v"/>
  <p:tag name="KSO_WM_TEMPLATE_CATEGORY" val="chip"/>
  <p:tag name="KSO_WM_TEMPLATE_INDEX" val="20221225"/>
  <p:tag name="KSO_WM_UNIT_TYPE" val="i"/>
  <p:tag name="KSO_WM_UNIT_INDEX" val="1"/>
  <p:tag name="KSO_WM_UNIT_ID" val="chip20221225_5*i*1"/>
  <p:tag name="KSO_WM_BEAUTIFY_FLAG" val="#wm#"/>
  <p:tag name="KSO_WM_TAG_VERSION" val="1.0"/>
  <p:tag name="KSO_WM_CHIP_GROUPID" val="61a82d99f40d6225060c5a8d"/>
  <p:tag name="KSO_WM_CHIP_XID" val="61a87da77f1731ae2a1c98e3"/>
  <p:tag name="KSO_WM_UNIT_DEC_AREA_ID" val="29474b4cfae645e3882a957c8f2d63fa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ce8cf0961eeb42bcb29dfa6ead413c80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DIAGRAM_GROUP_CODE" val="l1-1"/>
  <p:tag name="KSO_WM_UNIT_TYPE" val="l_i"/>
  <p:tag name="KSO_WM_UNIT_INDEX" val="1_25"/>
  <p:tag name="KSO_WM_UNIT_ID" val="diagram20187960_3*l_i*1_25"/>
  <p:tag name="KSO_WM_TEMPLATE_CATEGORY" val="diagram"/>
  <p:tag name="KSO_WM_TEMPLATE_INDEX" val="20187960"/>
  <p:tag name="KSO_WM_UNIT_LAYERLEVEL" val="1_1"/>
  <p:tag name="KSO_WM_TAG_VERSION" val="1.0"/>
  <p:tag name="KSO_WM_BEAUTIFY_FLAG" val="#wm#"/>
  <p:tag name="KSO_WM_UNIT_LINE_FORE_SCHEMECOLOR_INDEX" val="14"/>
  <p:tag name="KSO_WM_UNIT_LINE_FILL_TYPE" val="2"/>
  <p:tag name="KSO_WM_UNIT_USESOURCEFORMAT_APPLY" val="0"/>
  <p:tag name="KSO_WM_SLIDE_ANIMATION_ID" val="3110630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DIAGRAM_GROUP_CODE" val="l1-1"/>
  <p:tag name="KSO_WM_UNIT_TYPE" val="l_i"/>
  <p:tag name="KSO_WM_UNIT_INDEX" val="1_26"/>
  <p:tag name="KSO_WM_UNIT_ID" val="diagram20187960_3*l_i*1_26"/>
  <p:tag name="KSO_WM_TEMPLATE_CATEGORY" val="diagram"/>
  <p:tag name="KSO_WM_TEMPLATE_INDEX" val="20187960"/>
  <p:tag name="KSO_WM_UNIT_LAYERLEVEL" val="1_1"/>
  <p:tag name="KSO_WM_TAG_VERSION" val="1.0"/>
  <p:tag name="KSO_WM_BEAUTIFY_FLAG" val="#wm#"/>
  <p:tag name="KSO_WM_UNIT_LINE_FORE_SCHEMECOLOR_INDEX" val="14"/>
  <p:tag name="KSO_WM_UNIT_LINE_FILL_TYPE" val="2"/>
  <p:tag name="KSO_WM_UNIT_USESOURCEFORMAT_APPLY" val="0"/>
  <p:tag name="KSO_WM_SLIDE_ANIMATION_ID" val="3110630"/>
</p:tagLst>
</file>

<file path=ppt/tags/tag132.xml><?xml version="1.0" encoding="utf-8"?>
<p:tagLst xmlns:p="http://schemas.openxmlformats.org/presentationml/2006/main">
  <p:tag name="KSO_WM_UNIT_ISCONTENTSTITLE" val="0"/>
  <p:tag name="KSO_WM_UNIT_VALUE" val="36"/>
  <p:tag name="KSO_WM_UNIT_HIGHLIGHT" val="0"/>
  <p:tag name="KSO_WM_UNIT_COMPATIBLE" val="0"/>
  <p:tag name="KSO_WM_DIAGRAM_GROUP_CODE" val="l1-1"/>
  <p:tag name="KSO_WM_UNIT_TYPE" val="l_h_f"/>
  <p:tag name="KSO_WM_UNIT_INDEX" val="1_1_1"/>
  <p:tag name="KSO_WM_UNIT_ID" val="diagram20187960_3*l_h_f*1_1_1"/>
  <p:tag name="KSO_WM_TEMPLATE_CATEGORY" val="diagram"/>
  <p:tag name="KSO_WM_TEMPLATE_INDEX" val="20187960"/>
  <p:tag name="KSO_WM_UNIT_LAYERLEVEL" val="1_1_1"/>
  <p:tag name="KSO_WM_TAG_VERSION" val="1.0"/>
  <p:tag name="KSO_WM_BEAUTIFY_FLAG" val="#wm#"/>
  <p:tag name="KSO_WM_UNIT_PRESET_TEXT" val="单击此处添加文本"/>
  <p:tag name="KSO_WM_UNIT_TEXT_FILL_FORE_SCHEMECOLOR_INDEX" val="13"/>
  <p:tag name="KSO_WM_UNIT_TEXT_FILL_TYPE" val="1"/>
  <p:tag name="KSO_WM_UNIT_USESOURCEFORMAT_APPLY" val="0"/>
  <p:tag name="KSO_WM_SLIDE_ANIMATION_ID" val="3110630"/>
</p:tagLst>
</file>

<file path=ppt/tags/tag133.xml><?xml version="1.0" encoding="utf-8"?>
<p:tagLst xmlns:p="http://schemas.openxmlformats.org/presentationml/2006/main">
  <p:tag name="KSO_WM_UNIT_ISCONTENTSTITLE" val="0"/>
  <p:tag name="KSO_WM_UNIT_VALUE" val="8"/>
  <p:tag name="KSO_WM_UNIT_HIGHLIGHT" val="0"/>
  <p:tag name="KSO_WM_UNIT_COMPATIBLE" val="0"/>
  <p:tag name="KSO_WM_DIAGRAM_GROUP_CODE" val="l1-1"/>
  <p:tag name="KSO_WM_UNIT_TYPE" val="l_h_a"/>
  <p:tag name="KSO_WM_UNIT_INDEX" val="1_2_1"/>
  <p:tag name="KSO_WM_UNIT_ID" val="diagram20187960_3*l_h_a*1_2_1"/>
  <p:tag name="KSO_WM_TEMPLATE_CATEGORY" val="diagram"/>
  <p:tag name="KSO_WM_TEMPLATE_INDEX" val="20187960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7"/>
  <p:tag name="KSO_WM_UNIT_TEXT_FILL_TYPE" val="1"/>
  <p:tag name="KSO_WM_UNIT_USESOURCEFORMAT_APPLY" val="0"/>
  <p:tag name="KSO_WM_SLIDE_ANIMATION_ID" val="3110630"/>
  <p:tag name="KSO_WM_UNIT_TEXT_FORE_SCHEMECOLOR_INDEX_BRIGHTNESS" val="0"/>
  <p:tag name="KSO_WM_UNIT_TEXT_FORE_SCHEMECOLOR_INDEX" val="6"/>
  <p:tag name="KSO_WM_UNIT_TEXT_LINE_FILL_TYPE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DIAGRAM_GROUP_CODE" val="l1-1"/>
  <p:tag name="KSO_WM_UNIT_TYPE" val="l_h_i"/>
  <p:tag name="KSO_WM_UNIT_INDEX" val="1_2_1"/>
  <p:tag name="KSO_WM_UNIT_ID" val="diagram20187960_3*l_h_i*1_2_1"/>
  <p:tag name="KSO_WM_TEMPLATE_CATEGORY" val="diagram"/>
  <p:tag name="KSO_WM_TEMPLATE_INDEX" val="20187960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0"/>
  <p:tag name="KSO_WM_SLIDE_ANIMATION_ID" val="3110630"/>
  <p:tag name="KSO_WM_UNIT_LINE_FORE_SCHEMECOLOR_INDEX_BRIGHTNESS" val="0"/>
  <p:tag name="KSO_WM_UNIT_LINE_FORE_SCHEMECOLOR_INDEX" val="10"/>
  <p:tag name="KSO_WM_UNIT_LINE_FILL_TYPE" val="2"/>
</p:tagLst>
</file>

<file path=ppt/tags/tag135.xml><?xml version="1.0" encoding="utf-8"?>
<p:tagLst xmlns:p="http://schemas.openxmlformats.org/presentationml/2006/main">
  <p:tag name="KSO_WM_UNIT_ISCONTENTSTITLE" val="0"/>
  <p:tag name="KSO_WM_UNIT_VALUE" val="36"/>
  <p:tag name="KSO_WM_UNIT_HIGHLIGHT" val="0"/>
  <p:tag name="KSO_WM_UNIT_COMPATIBLE" val="0"/>
  <p:tag name="KSO_WM_DIAGRAM_GROUP_CODE" val="l1-1"/>
  <p:tag name="KSO_WM_UNIT_TYPE" val="l_h_f"/>
  <p:tag name="KSO_WM_UNIT_INDEX" val="1_3_1"/>
  <p:tag name="KSO_WM_UNIT_ID" val="diagram20187960_3*l_h_f*1_3_1"/>
  <p:tag name="KSO_WM_TEMPLATE_CATEGORY" val="diagram"/>
  <p:tag name="KSO_WM_TEMPLATE_INDEX" val="20187960"/>
  <p:tag name="KSO_WM_UNIT_LAYERLEVEL" val="1_1_1"/>
  <p:tag name="KSO_WM_TAG_VERSION" val="1.0"/>
  <p:tag name="KSO_WM_BEAUTIFY_FLAG" val="#wm#"/>
  <p:tag name="KSO_WM_UNIT_PRESET_TEXT" val="单击此处添加文本"/>
  <p:tag name="KSO_WM_UNIT_TEXT_FILL_FORE_SCHEMECOLOR_INDEX" val="13"/>
  <p:tag name="KSO_WM_UNIT_TEXT_FILL_TYPE" val="1"/>
  <p:tag name="KSO_WM_UNIT_USESOURCEFORMAT_APPLY" val="0"/>
  <p:tag name="KSO_WM_SLIDE_ANIMATION_ID" val="3110630"/>
</p:tagLst>
</file>

<file path=ppt/tags/tag136.xml><?xml version="1.0" encoding="utf-8"?>
<p:tagLst xmlns:p="http://schemas.openxmlformats.org/presentationml/2006/main">
  <p:tag name="KSO_WM_SLIDE_ITEM_CNT" val="3"/>
  <p:tag name="KSO_WM_SLIDE_BK_DARK_LIGHT" val=""/>
  <p:tag name="KSO_WM_SLIDE_BACKGROUND_TYPE" val="general"/>
</p:tagLst>
</file>

<file path=ppt/tags/tag137.xml><?xml version="1.0" encoding="utf-8"?>
<p:tagLst xmlns:p="http://schemas.openxmlformats.org/presentationml/2006/main">
  <p:tag name="KSO_WM_UNIT_SUBTYPE" val="v"/>
  <p:tag name="KSO_WM_TEMPLATE_CATEGORY" val="chip"/>
  <p:tag name="KSO_WM_TEMPLATE_INDEX" val="20221225"/>
  <p:tag name="KSO_WM_UNIT_TYPE" val="i"/>
  <p:tag name="KSO_WM_UNIT_INDEX" val="1"/>
  <p:tag name="KSO_WM_UNIT_ID" val="chip20221225_1*i*1"/>
  <p:tag name="KSO_WM_BEAUTIFY_FLAG" val="#wm#"/>
  <p:tag name="KSO_WM_TAG_VERSION" val="1.0"/>
  <p:tag name="KSO_WM_CHIP_GROUPID" val="61a82d99f40d6225060c5a8d"/>
  <p:tag name="KSO_WM_CHIP_XID" val="61a82d99f40d6225060c5a91"/>
  <p:tag name="KSO_WM_UNIT_DEC_AREA_ID" val="a8ca5113054b4675bf33912e06900ff0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23efaa5733f432d8932fd1c93e0d304"/>
  <p:tag name="KSO_WM_SLIDE_BACKGROUND_TYPE" val="general"/>
  <p:tag name="WM_BEAUTIFY_SHAPE_IDENTITY" val="{d9203079-46de-4ef6-b8ae-2f39936e35c0}"/>
</p:tagLst>
</file>

<file path=ppt/tags/tag138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</p:tagLst>
</file>

<file path=ppt/tags/tag139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</p:tagLst>
</file>

<file path=ppt/tags/tag14.xml><?xml version="1.0" encoding="utf-8"?>
<p:tagLst xmlns:p="http://schemas.openxmlformats.org/presentationml/2006/main">
  <p:tag name="KSO_WM_UNIT_ISCONTENTSTITLE" val="0"/>
  <p:tag name="KSO_WM_UNIT_ISNUMDGMTITLE" val="0"/>
  <p:tag name="KSO_WM_UNIT_PRESET_TEXT" val="感谢各位的观看"/>
  <p:tag name="KSO_WM_UNIT_NOCLEAR" val="0"/>
  <p:tag name="KSO_WM_UNIT_VALUE" val="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1225_1*a*1"/>
  <p:tag name="KSO_WM_TEMPLATE_CATEGORY" val="custom"/>
  <p:tag name="KSO_WM_TEMPLATE_INDEX" val="20221225"/>
  <p:tag name="KSO_WM_UNIT_LAYERLEVEL" val="1"/>
  <p:tag name="KSO_WM_TAG_VERSION" val="1.0"/>
  <p:tag name="KSO_WM_BEAUTIFY_FLAG" val="#wm#"/>
  <p:tag name="KSO_WM_UNIT_DEFAULT_FONT" val="54;66;2"/>
  <p:tag name="KSO_WM_UNIT_BLOCK" val="0"/>
  <p:tag name="KSO_WM_UNIT_DEC_AREA_ID" val="be4238e0e1e24ccc8b5ceadd7f61cb5c"/>
  <p:tag name="KSO_WM_CHIP_GROUPID" val="615163aed3dcef8fee32c2a0"/>
  <p:tag name="KSO_WM_CHIP_XID" val="615163aed3dcef8fee32c2a1"/>
  <p:tag name="KSO_WM_CHIP_FILLAREA_FILL_RULE" val="{&quot;fill_align&quot;:&quot;rm&quot;,&quot;fill_mode&quot;:&quot;adaptive&quot;,&quot;sacle_strategy&quot;:&quot;smart&quot;}"/>
  <p:tag name="KSO_WM_ASSEMBLE_CHIP_INDEX" val="0f54159975aa40b48b683a2da348cf83"/>
  <p:tag name="KSO_WM_UNIT_TEXT_FILL_FORE_SCHEMECOLOR_INDEX_BRIGHTNESS" val="0"/>
  <p:tag name="KSO_WM_UNIT_TEXT_FILL_FORE_SCHEMECOLOR_INDEX" val="13"/>
  <p:tag name="KSO_WM_UNIT_TEXT_FILL_TYPE" val="1"/>
  <p:tag name="KSO_WM_TEMPLATE_ASSEMBLE_XID" val="61add14d10c80d8195a6e125"/>
  <p:tag name="KSO_WM_TEMPLATE_ASSEMBLE_GROUPID" val="61a82d99f40d6225060c5a8d"/>
</p:tagLst>
</file>

<file path=ppt/tags/tag140.xml><?xml version="1.0" encoding="utf-8"?>
<p:tagLst xmlns:p="http://schemas.openxmlformats.org/presentationml/2006/main">
  <p:tag name="KSO_WM_UNIT_FILL_FORE_SCHEMECOLOR_INDEX_1_BRIGHTNESS" val="0.02"/>
  <p:tag name="KSO_WM_UNIT_FILL_FORE_SCHEMECOLOR_INDEX_1" val="9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9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9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141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</p:tagLst>
</file>

<file path=ppt/tags/tag142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</p:tagLst>
</file>

<file path=ppt/tags/tag1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4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45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.xml><?xml version="1.0" encoding="utf-8"?>
<p:tagLst xmlns:p="http://schemas.openxmlformats.org/presentationml/2006/main">
  <p:tag name="KSO_WM_UNIT_PRESET_TEXT" val="TITLE"/>
  <p:tag name="KSO_WM_UNIT_NOCLEAR" val="0"/>
  <p:tag name="KSO_WM_UNIT_VALUE" val="5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21225_1*b*1"/>
  <p:tag name="KSO_WM_TEMPLATE_CATEGORY" val="custom"/>
  <p:tag name="KSO_WM_TEMPLATE_INDEX" val="20221225"/>
  <p:tag name="KSO_WM_UNIT_LAYERLEVEL" val="1"/>
  <p:tag name="KSO_WM_TAG_VERSION" val="1.0"/>
  <p:tag name="KSO_WM_BEAUTIFY_FLAG" val="#wm#"/>
  <p:tag name="KSO_WM_UNIT_DEFAULT_FONT" val="32;48;2"/>
  <p:tag name="KSO_WM_UNIT_BLOCK" val="0"/>
  <p:tag name="KSO_WM_UNIT_DEC_AREA_ID" val="074954597f8d43e1bcccca0bbe4bf630"/>
  <p:tag name="KSO_WM_UNIT_ISCONTENTSTITLE" val="0"/>
  <p:tag name="KSO_WM_UNIT_ISNUMDGMTITLE" val="0"/>
  <p:tag name="KSO_WM_CHIP_GROUPID" val="615163aed3dcef8fee32c2a0"/>
  <p:tag name="KSO_WM_CHIP_XID" val="615163aed3dcef8fee32c2a1"/>
  <p:tag name="KSO_WM_CHIP_FILLAREA_FILL_RULE" val="{&quot;fill_align&quot;:&quot;rm&quot;,&quot;fill_mode&quot;:&quot;adaptive&quot;,&quot;sacle_strategy&quot;:&quot;smart&quot;}"/>
  <p:tag name="KSO_WM_ASSEMBLE_CHIP_INDEX" val="0f54159975aa40b48b683a2da348cf83"/>
  <p:tag name="KSO_WM_UNIT_TEXT_FILL_FORE_SCHEMECOLOR_INDEX_BRIGHTNESS" val="0"/>
  <p:tag name="KSO_WM_UNIT_TEXT_FILL_FORE_SCHEMECOLOR_INDEX" val="13"/>
  <p:tag name="KSO_WM_UNIT_TEXT_FILL_TYPE" val="1"/>
  <p:tag name="KSO_WM_TEMPLATE_ASSEMBLE_XID" val="61add14d10c80d8195a6e125"/>
  <p:tag name="KSO_WM_TEMPLATE_ASSEMBLE_GROUPID" val="61a82d99f40d6225060c5a8d"/>
</p:tagLst>
</file>

<file path=ppt/tags/tag1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.xml><?xml version="1.0" encoding="utf-8"?>
<p:tagLst xmlns:p="http://schemas.openxmlformats.org/presentationml/2006/main">
  <p:tag name="KSO_WM_UNIT_SUBTYPE" val="v"/>
  <p:tag name="KSO_WM_TEMPLATE_CATEGORY" val="chip"/>
  <p:tag name="KSO_WM_TEMPLATE_INDEX" val="20221225"/>
  <p:tag name="KSO_WM_UNIT_TYPE" val="i"/>
  <p:tag name="KSO_WM_UNIT_INDEX" val="1"/>
  <p:tag name="KSO_WM_UNIT_ID" val="chip20221225_1*i*1"/>
  <p:tag name="KSO_WM_BEAUTIFY_FLAG" val="#wm#"/>
  <p:tag name="KSO_WM_TAG_VERSION" val="1.0"/>
  <p:tag name="KSO_WM_CHIP_GROUPID" val="61a82d99f40d6225060c5a8d"/>
  <p:tag name="KSO_WM_CHIP_XID" val="61a82d99f40d6225060c5a91"/>
  <p:tag name="KSO_WM_UNIT_DEC_AREA_ID" val="a8ca5113054b4675bf33912e06900ff0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23efaa5733f432d8932fd1c93e0d304"/>
  <p:tag name="KSO_WM_SLIDE_BACKGROUND_TYPE" val="general"/>
  <p:tag name="WM_BEAUTIFY_SHAPE_IDENTITY" val="{d9203079-46de-4ef6-b8ae-2f39936e35c0}"/>
</p:tagLst>
</file>

<file path=ppt/tags/tag1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.xml><?xml version="1.0" encoding="utf-8"?>
<p:tagLst xmlns:p="http://schemas.openxmlformats.org/presentationml/2006/main">
  <p:tag name="KSO_WM_SLIDE_BACKGROUND_TYPE" val="general"/>
</p:tagLst>
</file>

<file path=ppt/tags/tag1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.xml><?xml version="1.0" encoding="utf-8"?>
<p:tagLst xmlns:p="http://schemas.openxmlformats.org/presentationml/2006/main">
  <p:tag name="KSO_WM_SLIDE_BACKGROUND_TYPE" val="general"/>
</p:tagLst>
</file>

<file path=ppt/tags/tag1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.xml><?xml version="1.0" encoding="utf-8"?>
<p:tagLst xmlns:p="http://schemas.openxmlformats.org/presentationml/2006/main">
  <p:tag name="KSO_WM_SLIDE_BACKGROUND_TYPE" val="general"/>
</p:tagLst>
</file>

<file path=ppt/tags/tag1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.xml><?xml version="1.0" encoding="utf-8"?>
<p:tagLst xmlns:p="http://schemas.openxmlformats.org/presentationml/2006/main">
  <p:tag name="KSO_WM_UNIT_ISCONTENTSTITLE" val="0"/>
  <p:tag name="KSO_WM_UNIT_ISNUMDGMTITLE" val="0"/>
  <p:tag name="KSO_WM_UNIT_PRESET_TEXT" val="简约风工作汇报"/>
  <p:tag name="KSO_WM_UNIT_NOCLEAR" val="0"/>
  <p:tag name="KSO_WM_UNIT_VALUE" val="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1225_1*a*1"/>
  <p:tag name="KSO_WM_TEMPLATE_CATEGORY" val="custom"/>
  <p:tag name="KSO_WM_TEMPLATE_INDEX" val="20221225"/>
  <p:tag name="KSO_WM_UNIT_LAYERLEVEL" val="1"/>
  <p:tag name="KSO_WM_TAG_VERSION" val="1.0"/>
  <p:tag name="KSO_WM_BEAUTIFY_FLAG" val="#wm#"/>
  <p:tag name="KSO_WM_UNIT_DEFAULT_FONT" val="54;66;2"/>
  <p:tag name="KSO_WM_UNIT_BLOCK" val="0"/>
  <p:tag name="KSO_WM_UNIT_DEC_AREA_ID" val="774b6beadb734981b5f95271f7139b8f"/>
  <p:tag name="KSO_WM_CHIP_GROUPID" val="615163aed3dcef8fee32c2a0"/>
  <p:tag name="KSO_WM_CHIP_XID" val="615163aed3dcef8fee32c2a1"/>
  <p:tag name="KSO_WM_CHIP_FILLAREA_FILL_RULE" val="{&quot;fill_align&quot;:&quot;rm&quot;,&quot;fill_mode&quot;:&quot;adaptive&quot;,&quot;sacle_strategy&quot;:&quot;smart&quot;}"/>
  <p:tag name="KSO_WM_ASSEMBLE_CHIP_INDEX" val="149cefdea999440db426fea0d2abf95d"/>
  <p:tag name="KSO_WM_UNIT_TEXT_FILL_FORE_SCHEMECOLOR_INDEX_BRIGHTNESS" val="0"/>
  <p:tag name="KSO_WM_UNIT_TEXT_FILL_FORE_SCHEMECOLOR_INDEX" val="13"/>
  <p:tag name="KSO_WM_UNIT_TEXT_FILL_TYPE" val="1"/>
  <p:tag name="KSO_WM_TEMPLATE_ASSEMBLE_XID" val="61add14df43d82924ffd8242"/>
  <p:tag name="KSO_WM_TEMPLATE_ASSEMBLE_GROUPID" val="61a82d99f40d6225060c5a8d"/>
</p:tagLst>
</file>

<file path=ppt/tags/tag20.xml><?xml version="1.0" encoding="utf-8"?>
<p:tagLst xmlns:p="http://schemas.openxmlformats.org/presentationml/2006/main">
  <p:tag name="KSO_WM_SLIDE_BACKGROUND_TYPE" val="general"/>
</p:tagLst>
</file>

<file path=ppt/tags/tag2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.xml><?xml version="1.0" encoding="utf-8"?>
<p:tagLst xmlns:p="http://schemas.openxmlformats.org/presentationml/2006/main">
  <p:tag name="KSO_WM_UNIT_SUBTYPE" val="v"/>
  <p:tag name="KSO_WM_TEMPLATE_CATEGORY" val="chip"/>
  <p:tag name="KSO_WM_TEMPLATE_INDEX" val="20221225"/>
  <p:tag name="KSO_WM_UNIT_TYPE" val="i"/>
  <p:tag name="KSO_WM_UNIT_INDEX" val="1"/>
  <p:tag name="KSO_WM_UNIT_ID" val="chip20221225_1*i*1"/>
  <p:tag name="KSO_WM_BEAUTIFY_FLAG" val="#wm#"/>
  <p:tag name="KSO_WM_TAG_VERSION" val="1.0"/>
  <p:tag name="KSO_WM_CHIP_GROUPID" val="61a82d99f40d6225060c5a8d"/>
  <p:tag name="KSO_WM_CHIP_XID" val="61a82d99f40d6225060c5a91"/>
  <p:tag name="KSO_WM_UNIT_DEC_AREA_ID" val="2c529c208bd5476585a10a9782121f1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81f5970e91da43a7aa448a96b8dcb55b"/>
  <p:tag name="KSO_WM_SLIDE_BACKGROUND_TYPE" val="frame"/>
</p:tagLst>
</file>

<file path=ppt/tags/tag2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286_2*i*1"/>
  <p:tag name="KSO_WM_UNIT_LAYERLEVEL" val="1"/>
  <p:tag name="KSO_WM_TAG_VERSION" val="1.0"/>
  <p:tag name="KSO_WM_BEAUTIFY_FLAG" val="#wm#"/>
  <p:tag name="KSO_WM_UNIT_BK_DARK_LIGHT" val="2"/>
  <p:tag name="KSO_WM_UNIT_SUBTYPE" val="h"/>
  <p:tag name="KSO_WM_UNIT_TYPE" val="i"/>
  <p:tag name="KSO_WM_UNIT_INDEX" val="1"/>
  <p:tag name="KSO_WM_TEMPLATE_CATEGORY" val="bg"/>
  <p:tag name="KSO_WM_TEMPLATE_INDEX" val="20220286"/>
  <p:tag name="KSO_WM_CHIP_GROUPID" val="612f6a61c37455bdf62a9584"/>
  <p:tag name="KSO_WM_CHIP_XID" val="612f6a61c37455bdf62a9586"/>
  <p:tag name="KSO_WM_UNIT_FILL_FORE_SCHEMECOLOR_INDEX_BRIGHTNESS" val="0"/>
  <p:tag name="KSO_WM_UNIT_FILL_FORE_SCHEMECOLOR_INDEX" val="16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2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SLIDE_BACKGROUND_TYPE" val="frame"/>
</p:tagLst>
</file>

<file path=ppt/tags/tag2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.xml><?xml version="1.0" encoding="utf-8"?>
<p:tagLst xmlns:p="http://schemas.openxmlformats.org/presentationml/2006/main">
  <p:tag name="KSO_WM_SLIDE_BACKGROUND_TYPE" val="frame"/>
</p:tagLst>
</file>

<file path=ppt/tags/tag2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.xml><?xml version="1.0" encoding="utf-8"?>
<p:tagLst xmlns:p="http://schemas.openxmlformats.org/presentationml/2006/main">
  <p:tag name="KSO_WM_SLIDE_BACKGROUND_TYPE" val="frame"/>
</p:tagLst>
</file>

<file path=ppt/tags/tag2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.xml><?xml version="1.0" encoding="utf-8"?>
<p:tagLst xmlns:p="http://schemas.openxmlformats.org/presentationml/2006/main">
  <p:tag name="KSO_WM_SLIDE_BACKGROUND_TYPE" val="frame"/>
</p:tagLst>
</file>

<file path=ppt/tags/tag2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4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65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66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267.xml><?xml version="1.0" encoding="utf-8"?>
<p:tagLst xmlns:p="http://schemas.openxmlformats.org/presentationml/2006/main">
  <p:tag name="KSO_WM_UNIT_SUBTYPE" val="v"/>
  <p:tag name="KSO_WM_TEMPLATE_CATEGORY" val="chip"/>
  <p:tag name="KSO_WM_TEMPLATE_INDEX" val="20221225"/>
  <p:tag name="KSO_WM_UNIT_TYPE" val="i"/>
  <p:tag name="KSO_WM_UNIT_INDEX" val="1"/>
  <p:tag name="KSO_WM_UNIT_ID" val="chip20221225_1*i*1"/>
  <p:tag name="KSO_WM_BEAUTIFY_FLAG" val="#wm#"/>
  <p:tag name="KSO_WM_TAG_VERSION" val="1.0"/>
  <p:tag name="KSO_WM_CHIP_GROUPID" val="61a82d99f40d6225060c5a8d"/>
  <p:tag name="KSO_WM_CHIP_XID" val="61a82d99f40d6225060c5a91"/>
  <p:tag name="KSO_WM_UNIT_DEC_AREA_ID" val="a8ca5113054b4675bf33912e06900ff0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23efaa5733f432d8932fd1c93e0d304"/>
  <p:tag name="KSO_WM_SLIDE_BACKGROUND_TYPE" val="general"/>
  <p:tag name="WM_BEAUTIFY_SHAPE_IDENTITY" val="{d9203079-46de-4ef6-b8ae-2f39936e35c0}"/>
</p:tagLst>
</file>

<file path=ppt/tags/tag268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269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27.xml><?xml version="1.0" encoding="utf-8"?>
<p:tagLst xmlns:p="http://schemas.openxmlformats.org/presentationml/2006/main">
  <p:tag name="KSO_WM_SLIDE_BACKGROUND_TYPE" val="frame"/>
</p:tagLst>
</file>

<file path=ppt/tags/tag270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271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272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273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274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275.xml><?xml version="1.0" encoding="utf-8"?>
<p:tagLst xmlns:p="http://schemas.openxmlformats.org/presentationml/2006/main">
  <p:tag name="KSO_WM_UNIT_SUBTYPE" val="v"/>
  <p:tag name="KSO_WM_TEMPLATE_CATEGORY" val="chip"/>
  <p:tag name="KSO_WM_TEMPLATE_INDEX" val="20221225"/>
  <p:tag name="KSO_WM_UNIT_TYPE" val="i"/>
  <p:tag name="KSO_WM_UNIT_INDEX" val="1"/>
  <p:tag name="KSO_WM_UNIT_ID" val="chip20221225_1*i*1"/>
  <p:tag name="KSO_WM_BEAUTIFY_FLAG" val="#wm#"/>
  <p:tag name="KSO_WM_TAG_VERSION" val="1.0"/>
  <p:tag name="KSO_WM_CHIP_GROUPID" val="61a82d99f40d6225060c5a8d"/>
  <p:tag name="KSO_WM_CHIP_XID" val="61a82d99f40d6225060c5a91"/>
  <p:tag name="KSO_WM_UNIT_DEC_AREA_ID" val="a8ca5113054b4675bf33912e06900ff0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23efaa5733f432d8932fd1c93e0d304"/>
  <p:tag name="KSO_WM_SLIDE_BACKGROUND_TYPE" val="general"/>
  <p:tag name="WM_BEAUTIFY_SHAPE_IDENTITY" val="{d9203079-46de-4ef6-b8ae-2f39936e35c0}"/>
</p:tagLst>
</file>

<file path=ppt/tags/tag276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2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UNIT_TEXT_SHADOW_SCHEMECOLOR_INDEX_BRIGHTNESS" val="0"/>
  <p:tag name="KSO_WM_UNIT_TEXT_SHADOW_SCHEMECOLOR_INDEX" val="1"/>
</p:tagLst>
</file>

<file path=ppt/tags/tag279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8.xml><?xml version="1.0" encoding="utf-8"?>
<p:tagLst xmlns:p="http://schemas.openxmlformats.org/presentationml/2006/main">
  <p:tag name="KSO_WM_UNIT_SUBTYPE" val="v"/>
  <p:tag name="KSO_WM_TEMPLATE_CATEGORY" val="chip"/>
  <p:tag name="KSO_WM_TEMPLATE_INDEX" val="20221225"/>
  <p:tag name="KSO_WM_UNIT_TYPE" val="i"/>
  <p:tag name="KSO_WM_UNIT_INDEX" val="1"/>
  <p:tag name="KSO_WM_UNIT_ID" val="chip20221225_1*i*1"/>
  <p:tag name="KSO_WM_BEAUTIFY_FLAG" val="#wm#"/>
  <p:tag name="KSO_WM_TAG_VERSION" val="1.0"/>
  <p:tag name="KSO_WM_CHIP_GROUPID" val="61a82d99f40d6225060c5a8d"/>
  <p:tag name="KSO_WM_CHIP_XID" val="61a82d99f40d6225060c5a91"/>
  <p:tag name="KSO_WM_UNIT_DEC_AREA_ID" val="5e8cf38929bd4d82b35b850057c0e985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b175cf4453a4eb4b3c19ec36ad74833"/>
  <p:tag name="KSO_WM_SLIDE_BACKGROUND_TYPE" val="leftRight"/>
</p:tagLst>
</file>

<file path=ppt/tags/tag280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286_3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286"/>
  <p:tag name="KSO_WM_CHIP_GROUPID" val="612f6a61c37455bdf62a9584"/>
  <p:tag name="KSO_WM_CHIP_XID" val="612f6a61c37455bdf62a9587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2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.xml><?xml version="1.0" encoding="utf-8"?>
<p:tagLst xmlns:p="http://schemas.openxmlformats.org/presentationml/2006/main">
  <p:tag name="KSO_WM_UNIT_PRESET_TEXT" val="TITLE"/>
  <p:tag name="KSO_WM_UNIT_NOCLEAR" val="0"/>
  <p:tag name="KSO_WM_UNIT_VALUE" val="5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21225_1*b*1"/>
  <p:tag name="KSO_WM_TEMPLATE_CATEGORY" val="custom"/>
  <p:tag name="KSO_WM_TEMPLATE_INDEX" val="20221225"/>
  <p:tag name="KSO_WM_UNIT_LAYERLEVEL" val="1"/>
  <p:tag name="KSO_WM_TAG_VERSION" val="1.0"/>
  <p:tag name="KSO_WM_BEAUTIFY_FLAG" val="#wm#"/>
  <p:tag name="KSO_WM_UNIT_DEFAULT_FONT" val="32;48;2"/>
  <p:tag name="KSO_WM_UNIT_BLOCK" val="0"/>
  <p:tag name="KSO_WM_UNIT_DEC_AREA_ID" val="e0621999cf7d4d77a12b7b5f0740b6d8"/>
  <p:tag name="KSO_WM_UNIT_ISCONTENTSTITLE" val="0"/>
  <p:tag name="KSO_WM_UNIT_ISNUMDGMTITLE" val="0"/>
  <p:tag name="KSO_WM_CHIP_GROUPID" val="615163aed3dcef8fee32c2a0"/>
  <p:tag name="KSO_WM_CHIP_XID" val="615163aed3dcef8fee32c2a1"/>
  <p:tag name="KSO_WM_CHIP_FILLAREA_FILL_RULE" val="{&quot;fill_align&quot;:&quot;rm&quot;,&quot;fill_mode&quot;:&quot;adaptive&quot;,&quot;sacle_strategy&quot;:&quot;smart&quot;}"/>
  <p:tag name="KSO_WM_ASSEMBLE_CHIP_INDEX" val="149cefdea999440db426fea0d2abf95d"/>
  <p:tag name="KSO_WM_UNIT_TEXT_FILL_FORE_SCHEMECOLOR_INDEX_BRIGHTNESS" val="0"/>
  <p:tag name="KSO_WM_UNIT_TEXT_FILL_FORE_SCHEMECOLOR_INDEX" val="13"/>
  <p:tag name="KSO_WM_UNIT_TEXT_FILL_TYPE" val="1"/>
  <p:tag name="KSO_WM_TEMPLATE_ASSEMBLE_XID" val="61add14df43d82924ffd8242"/>
  <p:tag name="KSO_WM_TEMPLATE_ASSEMBLE_GROUPID" val="61a82d99f40d6225060c5a8d"/>
</p:tagLst>
</file>

<file path=ppt/tags/tag30.xml><?xml version="1.0" encoding="utf-8"?>
<p:tagLst xmlns:p="http://schemas.openxmlformats.org/presentationml/2006/main">
  <p:tag name="KSO_WM_SLIDE_BACKGROUND_TYPE" val="leftRight"/>
</p:tagLst>
</file>

<file path=ppt/tags/tag3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.xml><?xml version="1.0" encoding="utf-8"?>
<p:tagLst xmlns:p="http://schemas.openxmlformats.org/presentationml/2006/main">
  <p:tag name="KSO_WM_SLIDE_BACKGROUND_TYPE" val="leftRight"/>
</p:tagLst>
</file>

<file path=ppt/tags/tag3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.xml><?xml version="1.0" encoding="utf-8"?>
<p:tagLst xmlns:p="http://schemas.openxmlformats.org/presentationml/2006/main">
  <p:tag name="KSO_WM_SLIDE_BACKGROUND_TYPE" val="leftRight"/>
</p:tagLst>
</file>

<file path=ppt/tags/tag3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.xml><?xml version="1.0" encoding="utf-8"?>
<p:tagLst xmlns:p="http://schemas.openxmlformats.org/presentationml/2006/main">
  <p:tag name="KSO_WM_SLIDE_BACKGROUND_TYPE" val="leftRight"/>
</p:tagLst>
</file>

<file path=ppt/tags/tag3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.xml><?xml version="1.0" encoding="utf-8"?>
<p:tagLst xmlns:p="http://schemas.openxmlformats.org/presentationml/2006/main">
  <p:tag name="KSO_WM_SLIDE_BACKGROUND_TYPE" val="leftRight"/>
</p:tagLst>
</file>

<file path=ppt/tags/tag3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.xml><?xml version="1.0" encoding="utf-8"?>
<p:tagLst xmlns:p="http://schemas.openxmlformats.org/presentationml/2006/main">
  <p:tag name="KSO_WM_SLIDE_BACKGROUND_TYPE" val="leftRight"/>
</p:tagLst>
</file>

<file path=ppt/tags/tag3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.xml><?xml version="1.0" encoding="utf-8"?>
<p:tagLst xmlns:p="http://schemas.openxmlformats.org/presentationml/2006/main">
  <p:tag name="KSO_WM_UNIT_SUBTYPE" val="v"/>
  <p:tag name="KSO_WM_TEMPLATE_CATEGORY" val="chip"/>
  <p:tag name="KSO_WM_TEMPLATE_INDEX" val="20221225"/>
  <p:tag name="KSO_WM_UNIT_TYPE" val="i"/>
  <p:tag name="KSO_WM_UNIT_INDEX" val="1"/>
  <p:tag name="KSO_WM_UNIT_ID" val="chip20221225_1*i*1"/>
  <p:tag name="KSO_WM_BEAUTIFY_FLAG" val="#wm#"/>
  <p:tag name="KSO_WM_TAG_VERSION" val="1.0"/>
  <p:tag name="KSO_WM_CHIP_GROUPID" val="61a82d99f40d6225060c5a8d"/>
  <p:tag name="KSO_WM_CHIP_XID" val="61a82d99f40d6225060c5a91"/>
  <p:tag name="KSO_WM_UNIT_DEC_AREA_ID" val="83df9c6aa6ae45b8ae43e5efcb500165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00a9fe16b712426ab25d7796fc7950b5"/>
  <p:tag name="KSO_WM_SLIDE_BACKGROUND_TYPE" val="topBottom"/>
</p:tagLst>
</file>

<file path=ppt/tags/tag3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286_4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286"/>
  <p:tag name="KSO_WM_CHIP_GROUPID" val="612f6a61c37455bdf62a9584"/>
  <p:tag name="KSO_WM_CHIP_XID" val="612f6a61c37455bdf62a9588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.xml><?xml version="1.0" encoding="utf-8"?>
<p:tagLst xmlns:p="http://schemas.openxmlformats.org/presentationml/2006/main">
  <p:tag name="KSO_WM_SLIDE_BACKGROUND_TYPE" val="topBottom"/>
</p:tagLst>
</file>

<file path=ppt/tags/tag3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.xml><?xml version="1.0" encoding="utf-8"?>
<p:tagLst xmlns:p="http://schemas.openxmlformats.org/presentationml/2006/main">
  <p:tag name="KSO_WM_SLIDE_BACKGROUND_TYPE" val="topBottom"/>
</p:tagLst>
</file>

<file path=ppt/tags/tag3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9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.xml><?xml version="1.0" encoding="utf-8"?>
<p:tagLst xmlns:p="http://schemas.openxmlformats.org/presentationml/2006/main">
  <p:tag name="KSO_WM_UNIT_SUBTYPE" val="v"/>
  <p:tag name="KSO_WM_TEMPLATE_CATEGORY" val="chip"/>
  <p:tag name="KSO_WM_TEMPLATE_INDEX" val="20221225"/>
  <p:tag name="KSO_WM_UNIT_TYPE" val="i"/>
  <p:tag name="KSO_WM_UNIT_INDEX" val="1"/>
  <p:tag name="KSO_WM_UNIT_ID" val="chip20221225_1*i*1"/>
  <p:tag name="KSO_WM_BEAUTIFY_FLAG" val="#wm#"/>
  <p:tag name="KSO_WM_TAG_VERSION" val="1.0"/>
  <p:tag name="KSO_WM_CHIP_GROUPID" val="61a82d99f40d6225060c5a8d"/>
  <p:tag name="KSO_WM_CHIP_XID" val="61a82d99f40d6225060c5a91"/>
  <p:tag name="KSO_WM_UNIT_DEC_AREA_ID" val="a8ca5113054b4675bf33912e06900ff0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23efaa5733f432d8932fd1c93e0d304"/>
</p:tagLst>
</file>

<file path=ppt/tags/tag40.xml><?xml version="1.0" encoding="utf-8"?>
<p:tagLst xmlns:p="http://schemas.openxmlformats.org/presentationml/2006/main">
  <p:tag name="KSO_WM_SLIDE_BACKGROUND_TYPE" val="topBottom"/>
</p:tagLst>
</file>

<file path=ppt/tags/tag400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01.xml><?xml version="1.0" encoding="utf-8"?>
<p:tagLst xmlns:p="http://schemas.openxmlformats.org/presentationml/2006/main">
  <p:tag name="KSO_WM_UNIT_TEXT_FORE_SCHEMECOLOR_INDEX_1_BRIGHTNESS" val="0"/>
  <p:tag name="KSO_WM_UNIT_TEXT_FORE_SCHEMECOLOR_INDEX_1" val="5"/>
  <p:tag name="KSO_WM_UNIT_TEXT_FORE_SCHEMECOLOR_INDEX_1_POS" val="0.25"/>
  <p:tag name="KSO_WM_UNIT_TEXT_FORE_SCHEMECOLOR_INDEX_1_TRANS" val="0"/>
  <p:tag name="KSO_WM_UNIT_TEXT_FORE_SCHEMECOLOR_INDEX_2_BRIGHTNESS" val="0"/>
  <p:tag name="KSO_WM_UNIT_TEXT_FORE_SCHEMECOLOR_INDEX_2" val="5"/>
  <p:tag name="KSO_WM_UNIT_TEXT_FORE_SCHEMECOLOR_INDEX_2_POS" val="0.8"/>
  <p:tag name="KSO_WM_UNIT_TEXT_FORE_SCHEMECOLOR_INDEX_2_TRANS" val="0"/>
  <p:tag name="KSO_WM_UNIT_TEXT_LINE_GRADIENT_TYPE" val="0"/>
  <p:tag name="KSO_WM_UNIT_TEXT_LINE_GRADIENT_ANGLE" val="90"/>
  <p:tag name="KSO_WM_UNIT_TEXT_LINE_GRADIENT_Direction" val="1"/>
  <p:tag name="KSO_WM_UNIT_TEXT_LINE_FILL_TYPE" val="5"/>
</p:tagLst>
</file>

<file path=ppt/tags/tag402.xml><?xml version="1.0" encoding="utf-8"?>
<p:tagLst xmlns:p="http://schemas.openxmlformats.org/presentationml/2006/main">
  <p:tag name="KSO_WM_UNIT_TEXT_FORE_SCHEMECOLOR_INDEX_1_BRIGHTNESS" val="0"/>
  <p:tag name="KSO_WM_UNIT_TEXT_FORE_SCHEMECOLOR_INDEX_1" val="5"/>
  <p:tag name="KSO_WM_UNIT_TEXT_FORE_SCHEMECOLOR_INDEX_1_POS" val="0.25"/>
  <p:tag name="KSO_WM_UNIT_TEXT_FORE_SCHEMECOLOR_INDEX_1_TRANS" val="0"/>
  <p:tag name="KSO_WM_UNIT_TEXT_FORE_SCHEMECOLOR_INDEX_2_BRIGHTNESS" val="0"/>
  <p:tag name="KSO_WM_UNIT_TEXT_FORE_SCHEMECOLOR_INDEX_2" val="5"/>
  <p:tag name="KSO_WM_UNIT_TEXT_FORE_SCHEMECOLOR_INDEX_2_POS" val="0.8"/>
  <p:tag name="KSO_WM_UNIT_TEXT_FORE_SCHEMECOLOR_INDEX_2_TRANS" val="0"/>
  <p:tag name="KSO_WM_UNIT_TEXT_LINE_GRADIENT_TYPE" val="0"/>
  <p:tag name="KSO_WM_UNIT_TEXT_LINE_GRADIENT_ANGLE" val="90"/>
  <p:tag name="KSO_WM_UNIT_TEXT_LINE_GRADIENT_Direction" val="1"/>
  <p:tag name="KSO_WM_UNIT_TEXT_LINE_FILL_TYPE" val="5"/>
</p:tagLst>
</file>

<file path=ppt/tags/tag4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4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4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8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4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.xml><?xml version="1.0" encoding="utf-8"?>
<p:tagLst xmlns:p="http://schemas.openxmlformats.org/presentationml/2006/main">
  <p:tag name="KSO_WM_SLIDE_BACKGROUND_TYPE" val="topBottom"/>
</p:tagLst>
</file>

<file path=ppt/tags/tag410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4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4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415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416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417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418.xml><?xml version="1.0" encoding="utf-8"?>
<p:tagLst xmlns:p="http://schemas.openxmlformats.org/presentationml/2006/main">
  <p:tag name="KSO_WM_UNIT_SUBTYPE" val="v"/>
  <p:tag name="KSO_WM_TEMPLATE_CATEGORY" val="chip"/>
  <p:tag name="KSO_WM_TEMPLATE_INDEX" val="20221225"/>
  <p:tag name="KSO_WM_UNIT_TYPE" val="i"/>
  <p:tag name="KSO_WM_UNIT_INDEX" val="1"/>
  <p:tag name="KSO_WM_UNIT_ID" val="chip20221225_1*i*1"/>
  <p:tag name="KSO_WM_BEAUTIFY_FLAG" val="#wm#"/>
  <p:tag name="KSO_WM_TAG_VERSION" val="1.0"/>
  <p:tag name="KSO_WM_CHIP_GROUPID" val="61a82d99f40d6225060c5a8d"/>
  <p:tag name="KSO_WM_CHIP_XID" val="61a82d99f40d6225060c5a91"/>
  <p:tag name="KSO_WM_UNIT_DEC_AREA_ID" val="a8ca5113054b4675bf33912e06900ff0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23efaa5733f432d8932fd1c93e0d304"/>
  <p:tag name="KSO_WM_SLIDE_BACKGROUND_TYPE" val="general"/>
  <p:tag name="WM_BEAUTIFY_SHAPE_IDENTITY" val="{d9203079-46de-4ef6-b8ae-2f39936e35c0}"/>
</p:tagLst>
</file>

<file path=ppt/tags/tag419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TEXT_SHADOW_SCHEMECOLOR_INDEX_BRIGHTNESS" val="0"/>
  <p:tag name="KSO_WM_UNIT_TEXT_SHADOW_SCHEMECOLOR_INDEX" val="1"/>
</p:tagLst>
</file>

<file path=ppt/tags/tag42.xml><?xml version="1.0" encoding="utf-8"?>
<p:tagLst xmlns:p="http://schemas.openxmlformats.org/presentationml/2006/main">
  <p:tag name="KSO_WM_SLIDE_BACKGROUND_TYPE" val="topBottom"/>
</p:tagLst>
</file>

<file path=ppt/tags/tag420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421.xml><?xml version="1.0" encoding="utf-8"?>
<p:tagLst xmlns:p="http://schemas.openxmlformats.org/presentationml/2006/main">
  <p:tag name="KSO_WM_UNIT_SUBTYPE" val="v"/>
  <p:tag name="KSO_WM_TEMPLATE_CATEGORY" val="chip"/>
  <p:tag name="KSO_WM_TEMPLATE_INDEX" val="20221225"/>
  <p:tag name="KSO_WM_UNIT_TYPE" val="i"/>
  <p:tag name="KSO_WM_UNIT_INDEX" val="1"/>
  <p:tag name="KSO_WM_UNIT_ID" val="chip20221225_1*i*1"/>
  <p:tag name="KSO_WM_BEAUTIFY_FLAG" val="#wm#"/>
  <p:tag name="KSO_WM_TAG_VERSION" val="1.0"/>
  <p:tag name="KSO_WM_CHIP_GROUPID" val="61a82d99f40d6225060c5a8d"/>
  <p:tag name="KSO_WM_CHIP_XID" val="61a82d99f40d6225060c5a91"/>
  <p:tag name="KSO_WM_UNIT_DEC_AREA_ID" val="a8ca5113054b4675bf33912e06900ff0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23efaa5733f432d8932fd1c93e0d304"/>
  <p:tag name="KSO_WM_SLIDE_BACKGROUND_TYPE" val="general"/>
  <p:tag name="WM_BEAUTIFY_SHAPE_IDENTITY" val="{d9203079-46de-4ef6-b8ae-2f39936e35c0}"/>
</p:tagLst>
</file>

<file path=ppt/tags/tag422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TEXT_SHADOW_SCHEMECOLOR_INDEX_BRIGHTNESS" val="0"/>
  <p:tag name="KSO_WM_UNIT_TEXT_SHADOW_SCHEMECOLOR_INDEX" val="1"/>
</p:tagLst>
</file>

<file path=ppt/tags/tag423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424.xml><?xml version="1.0" encoding="utf-8"?>
<p:tagLst xmlns:p="http://schemas.openxmlformats.org/presentationml/2006/main">
  <p:tag name="KSO_WM_UNIT_SUBTYPE" val="v"/>
  <p:tag name="KSO_WM_TEMPLATE_CATEGORY" val="chip"/>
  <p:tag name="KSO_WM_TEMPLATE_INDEX" val="20221225"/>
  <p:tag name="KSO_WM_UNIT_TYPE" val="i"/>
  <p:tag name="KSO_WM_UNIT_INDEX" val="1"/>
  <p:tag name="KSO_WM_UNIT_ID" val="chip20221225_1*i*1"/>
  <p:tag name="KSO_WM_BEAUTIFY_FLAG" val="#wm#"/>
  <p:tag name="KSO_WM_TAG_VERSION" val="1.0"/>
  <p:tag name="KSO_WM_CHIP_GROUPID" val="61a82d99f40d6225060c5a8d"/>
  <p:tag name="KSO_WM_CHIP_XID" val="61a82d99f40d6225060c5a91"/>
  <p:tag name="KSO_WM_UNIT_DEC_AREA_ID" val="a8ca5113054b4675bf33912e06900ff0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23efaa5733f432d8932fd1c93e0d304"/>
  <p:tag name="KSO_WM_SLIDE_BACKGROUND_TYPE" val="general"/>
  <p:tag name="WM_BEAUTIFY_SHAPE_IDENTITY" val="{d9203079-46de-4ef6-b8ae-2f39936e35c0}"/>
</p:tagLst>
</file>

<file path=ppt/tags/tag425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TEXT_SHADOW_SCHEMECOLOR_INDEX_BRIGHTNESS" val="0"/>
  <p:tag name="KSO_WM_UNIT_TEXT_SHADOW_SCHEMECOLOR_INDEX" val="1"/>
</p:tagLst>
</file>

<file path=ppt/tags/tag426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427.xml><?xml version="1.0" encoding="utf-8"?>
<p:tagLst xmlns:p="http://schemas.openxmlformats.org/presentationml/2006/main">
  <p:tag name="KSO_WM_UNIT_SUBTYPE" val="v"/>
  <p:tag name="KSO_WM_TEMPLATE_CATEGORY" val="chip"/>
  <p:tag name="KSO_WM_TEMPLATE_INDEX" val="20221225"/>
  <p:tag name="KSO_WM_UNIT_TYPE" val="i"/>
  <p:tag name="KSO_WM_UNIT_INDEX" val="1"/>
  <p:tag name="KSO_WM_UNIT_ID" val="chip20221225_1*i*1"/>
  <p:tag name="KSO_WM_BEAUTIFY_FLAG" val="#wm#"/>
  <p:tag name="KSO_WM_TAG_VERSION" val="1.0"/>
  <p:tag name="KSO_WM_CHIP_GROUPID" val="61a82d99f40d6225060c5a8d"/>
  <p:tag name="KSO_WM_CHIP_XID" val="61a82d99f40d6225060c5a91"/>
  <p:tag name="KSO_WM_UNIT_DEC_AREA_ID" val="a8ca5113054b4675bf33912e06900ff0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23efaa5733f432d8932fd1c93e0d304"/>
  <p:tag name="KSO_WM_SLIDE_BACKGROUND_TYPE" val="general"/>
  <p:tag name="WM_BEAUTIFY_SHAPE_IDENTITY" val="{d9203079-46de-4ef6-b8ae-2f39936e35c0}"/>
</p:tagLst>
</file>

<file path=ppt/tags/tag428.xml><?xml version="1.0" encoding="utf-8"?>
<p:tagLst xmlns:p="http://schemas.openxmlformats.org/presentationml/2006/main">
  <p:tag name="KSO_WM_UNIT_TABLE_BEAUTIFY" val="smartTable{116602df-5ebf-48a0-89df-981cc05597e5}"/>
  <p:tag name="TABLE_RECT" val="65.45*165.142*829.1*302.4"/>
  <p:tag name="TABLE_EMPHASIZE_COLOR" val="1541319"/>
  <p:tag name="TABLE_ONEKEY_SKIN_IDX" val="0"/>
  <p:tag name="TABLE_SKINIDX" val="0"/>
  <p:tag name="TABLE_COLORIDX" val="d"/>
  <p:tag name="TABLE_COLOR_RGB" val="0x000000*0xFFFFFF*0x212121*0xFFFFFF*0x1784C7*0x1BA8C9*0x22C29C*0x91CE24*0xF4B720*0xDA542A"/>
</p:tagLst>
</file>

<file path=ppt/tags/tag429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43.xml><?xml version="1.0" encoding="utf-8"?>
<p:tagLst xmlns:p="http://schemas.openxmlformats.org/presentationml/2006/main">
  <p:tag name="KSO_WM_SLIDE_BACKGROUND_TYPE" val="topBottom"/>
</p:tagLst>
</file>

<file path=ppt/tags/tag430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431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432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433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434.xml><?xml version="1.0" encoding="utf-8"?>
<p:tagLst xmlns:p="http://schemas.openxmlformats.org/presentationml/2006/main">
  <p:tag name="KSO_WM_UNIT_SUBTYPE" val="v"/>
  <p:tag name="KSO_WM_TEMPLATE_CATEGORY" val="chip"/>
  <p:tag name="KSO_WM_TEMPLATE_INDEX" val="20221225"/>
  <p:tag name="KSO_WM_UNIT_TYPE" val="i"/>
  <p:tag name="KSO_WM_UNIT_INDEX" val="1"/>
  <p:tag name="KSO_WM_UNIT_ID" val="chip20221225_1*i*1"/>
  <p:tag name="KSO_WM_BEAUTIFY_FLAG" val="#wm#"/>
  <p:tag name="KSO_WM_TAG_VERSION" val="1.0"/>
  <p:tag name="KSO_WM_CHIP_GROUPID" val="61a82d99f40d6225060c5a8d"/>
  <p:tag name="KSO_WM_CHIP_XID" val="61a82d99f40d6225060c5a91"/>
  <p:tag name="KSO_WM_UNIT_DEC_AREA_ID" val="a8ca5113054b4675bf33912e06900ff0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23efaa5733f432d8932fd1c93e0d304"/>
  <p:tag name="KSO_WM_SLIDE_BACKGROUND_TYPE" val="general"/>
  <p:tag name="WM_BEAUTIFY_SHAPE_IDENTITY" val="{d9203079-46de-4ef6-b8ae-2f39936e35c0}"/>
</p:tagLst>
</file>

<file path=ppt/tags/tag435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44.xml><?xml version="1.0" encoding="utf-8"?>
<p:tagLst xmlns:p="http://schemas.openxmlformats.org/presentationml/2006/main">
  <p:tag name="KSO_WM_UNIT_SUBTYPE" val="v"/>
  <p:tag name="KSO_WM_TEMPLATE_CATEGORY" val="chip"/>
  <p:tag name="KSO_WM_TEMPLATE_INDEX" val="20221225"/>
  <p:tag name="KSO_WM_UNIT_TYPE" val="i"/>
  <p:tag name="KSO_WM_UNIT_INDEX" val="1"/>
  <p:tag name="KSO_WM_UNIT_ID" val="chip20221225_1*i*1"/>
  <p:tag name="KSO_WM_BEAUTIFY_FLAG" val="#wm#"/>
  <p:tag name="KSO_WM_TAG_VERSION" val="1.0"/>
  <p:tag name="KSO_WM_CHIP_GROUPID" val="61a82d99f40d6225060c5a8d"/>
  <p:tag name="KSO_WM_CHIP_XID" val="61a82d99f40d6225060c5a91"/>
  <p:tag name="KSO_WM_UNIT_DEC_AREA_ID" val="9b5590b134324652849c0ec4e8556df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8b3477ab798448687630ee1a7722ee8"/>
  <p:tag name="KSO_WM_SLIDE_BACKGROUND_TYPE" val="bottomTop"/>
</p:tagLst>
</file>

<file path=ppt/tags/tag4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286_5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286"/>
  <p:tag name="KSO_WM_CHIP_GROUPID" val="612f6a61c37455bdf62a9584"/>
  <p:tag name="KSO_WM_CHIP_XID" val="612f6a61c37455bdf62a9589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6.xml><?xml version="1.0" encoding="utf-8"?>
<p:tagLst xmlns:p="http://schemas.openxmlformats.org/presentationml/2006/main">
  <p:tag name="KSO_WM_SLIDE_BACKGROUND_TYPE" val="bottomTop"/>
</p:tagLst>
</file>

<file path=ppt/tags/tag47.xml><?xml version="1.0" encoding="utf-8"?>
<p:tagLst xmlns:p="http://schemas.openxmlformats.org/presentationml/2006/main">
  <p:tag name="KSO_WM_SLIDE_BACKGROUND_TYPE" val="bottomTop"/>
</p:tagLst>
</file>

<file path=ppt/tags/tag48.xml><?xml version="1.0" encoding="utf-8"?>
<p:tagLst xmlns:p="http://schemas.openxmlformats.org/presentationml/2006/main">
  <p:tag name="KSO_WM_SLIDE_BACKGROUND_TYPE" val="bottomTop"/>
</p:tagLst>
</file>

<file path=ppt/tags/tag49.xml><?xml version="1.0" encoding="utf-8"?>
<p:tagLst xmlns:p="http://schemas.openxmlformats.org/presentationml/2006/main">
  <p:tag name="KSO_WM_SLIDE_BACKGROUND_TYPE" val="bottomTop"/>
</p:tagLst>
</file>

<file path=ppt/tags/tag5.xml><?xml version="1.0" encoding="utf-8"?>
<p:tagLst xmlns:p="http://schemas.openxmlformats.org/presentationml/2006/main">
  <p:tag name="KSO_WM_UNIT_SUBTYPE" val="v"/>
  <p:tag name="KSO_WM_TEMPLATE_CATEGORY" val="chip"/>
  <p:tag name="KSO_WM_TEMPLATE_INDEX" val="20221225"/>
  <p:tag name="KSO_WM_UNIT_TYPE" val="i"/>
  <p:tag name="KSO_WM_UNIT_INDEX" val="1"/>
  <p:tag name="KSO_WM_UNIT_ID" val="chip20221225_2*i*1"/>
  <p:tag name="KSO_WM_BEAUTIFY_FLAG" val="#wm#"/>
  <p:tag name="KSO_WM_TAG_VERSION" val="1.0"/>
  <p:tag name="KSO_WM_CHIP_GROUPID" val="61a82d99f40d6225060c5a8d"/>
  <p:tag name="KSO_WM_CHIP_XID" val="61a87da77f1731ae2a1c98e4"/>
  <p:tag name="KSO_WM_UNIT_DEC_AREA_ID" val="5a7f3fdc4d984235aae09999b154355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3859b1157bb4e3092baa6130d742e5d"/>
</p:tagLst>
</file>

<file path=ppt/tags/tag50.xml><?xml version="1.0" encoding="utf-8"?>
<p:tagLst xmlns:p="http://schemas.openxmlformats.org/presentationml/2006/main">
  <p:tag name="KSO_WM_SLIDE_BACKGROUND_TYPE" val="bottomTop"/>
</p:tagLst>
</file>

<file path=ppt/tags/tag51.xml><?xml version="1.0" encoding="utf-8"?>
<p:tagLst xmlns:p="http://schemas.openxmlformats.org/presentationml/2006/main">
  <p:tag name="KSO_WM_SLIDE_BACKGROUND_TYPE" val="bottomTop"/>
</p:tagLst>
</file>

<file path=ppt/tags/tag52.xml><?xml version="1.0" encoding="utf-8"?>
<p:tagLst xmlns:p="http://schemas.openxmlformats.org/presentationml/2006/main">
  <p:tag name="KSO_WM_UNIT_SUBTYPE" val="v"/>
  <p:tag name="KSO_WM_TEMPLATE_CATEGORY" val="chip"/>
  <p:tag name="KSO_WM_TEMPLATE_INDEX" val="20221225"/>
  <p:tag name="KSO_WM_UNIT_TYPE" val="i"/>
  <p:tag name="KSO_WM_UNIT_INDEX" val="1"/>
  <p:tag name="KSO_WM_UNIT_ID" val="chip20221225_1*i*1"/>
  <p:tag name="KSO_WM_BEAUTIFY_FLAG" val="#wm#"/>
  <p:tag name="KSO_WM_TAG_VERSION" val="1.0"/>
  <p:tag name="KSO_WM_CHIP_GROUPID" val="61a82d99f40d6225060c5a8d"/>
  <p:tag name="KSO_WM_CHIP_XID" val="61a82d99f40d6225060c5a91"/>
  <p:tag name="KSO_WM_UNIT_DEC_AREA_ID" val="81fbce2c3a824b3e9b0ccd7d5e37b61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18904dec85840de8479a86c0de2b013"/>
  <p:tag name="KSO_WM_SLIDE_BACKGROUND_TYPE" val="navigation"/>
</p:tagLst>
</file>

<file path=ppt/tags/tag5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286_6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286"/>
  <p:tag name="KSO_WM_CHIP_GROUPID" val="612f6a61c37455bdf62a9584"/>
  <p:tag name="KSO_WM_CHIP_XID" val="612f6a61c37455bdf62a958a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54.xml><?xml version="1.0" encoding="utf-8"?>
<p:tagLst xmlns:p="http://schemas.openxmlformats.org/presentationml/2006/main">
  <p:tag name="KSO_WM_SLIDE_BACKGROUND_TYPE" val="navigation"/>
</p:tagLst>
</file>

<file path=ppt/tags/tag55.xml><?xml version="1.0" encoding="utf-8"?>
<p:tagLst xmlns:p="http://schemas.openxmlformats.org/presentationml/2006/main">
  <p:tag name="KSO_WM_SLIDE_BACKGROUND_TYPE" val="navigation"/>
</p:tagLst>
</file>

<file path=ppt/tags/tag56.xml><?xml version="1.0" encoding="utf-8"?>
<p:tagLst xmlns:p="http://schemas.openxmlformats.org/presentationml/2006/main">
  <p:tag name="KSO_WM_SLIDE_BACKGROUND_TYPE" val="navigation"/>
</p:tagLst>
</file>

<file path=ppt/tags/tag57.xml><?xml version="1.0" encoding="utf-8"?>
<p:tagLst xmlns:p="http://schemas.openxmlformats.org/presentationml/2006/main">
  <p:tag name="KSO_WM_SLIDE_BACKGROUND_TYPE" val="navigation"/>
</p:tagLst>
</file>

<file path=ppt/tags/tag58.xml><?xml version="1.0" encoding="utf-8"?>
<p:tagLst xmlns:p="http://schemas.openxmlformats.org/presentationml/2006/main">
  <p:tag name="KSO_WM_SLIDE_BACKGROUND_TYPE" val="navigation"/>
</p:tagLst>
</file>

<file path=ppt/tags/tag59.xml><?xml version="1.0" encoding="utf-8"?>
<p:tagLst xmlns:p="http://schemas.openxmlformats.org/presentationml/2006/main">
  <p:tag name="KSO_WM_SLIDE_BACKGROUND_TYPE" val="navigation"/>
</p:tagLst>
</file>

<file path=ppt/tags/tag6.xml><?xml version="1.0" encoding="utf-8"?>
<p:tagLst xmlns:p="http://schemas.openxmlformats.org/presentationml/2006/main">
  <p:tag name="KSO_WM_UNIT_DEFAULT_FONT" val="60;66;2"/>
  <p:tag name="KSO_WM_UNIT_BLOCK" val="0"/>
  <p:tag name="KSO_WM_UNIT_DEC_AREA_ID" val="12d0e4dd999f491584143d8f78c12757"/>
  <p:tag name="KSO_WM_UNIT_ISCONTENTSTITLE" val="0"/>
  <p:tag name="KSO_WM_UNIT_ISNUMDGMTITLE" val="0"/>
  <p:tag name="KSO_WM_UNIT_PRESET_TEXT" val="单击添加标题"/>
  <p:tag name="KSO_WM_UNIT_NOCLEAR" val="0"/>
  <p:tag name="KSO_WM_UNIT_VALUE" val="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1225_1*a*1"/>
  <p:tag name="KSO_WM_TEMPLATE_CATEGORY" val="custom"/>
  <p:tag name="KSO_WM_TEMPLATE_INDEX" val="20221225"/>
  <p:tag name="KSO_WM_UNIT_LAYERLEVEL" val="1"/>
  <p:tag name="KSO_WM_TAG_VERSION" val="1.0"/>
  <p:tag name="KSO_WM_BEAUTIFY_FLAG" val="#wm#"/>
  <p:tag name="KSO_WM_CHIP_GROUPID" val="615532121d6d42ce5af29600"/>
  <p:tag name="KSO_WM_CHIP_XID" val="615532121d6d42ce5af29601"/>
  <p:tag name="KSO_WM_CHIP_FILLAREA_FILL_RULE" val="{&quot;fill_align&quot;:&quot;cm&quot;,&quot;fill_mode&quot;:&quot;adaptive&quot;,&quot;sacle_strategy&quot;:&quot;smart&quot;}"/>
  <p:tag name="KSO_WM_ASSEMBLE_CHIP_INDEX" val="027594a25f0d4220b679ebe3ec93d0b1"/>
  <p:tag name="KSO_WM_UNIT_TEXT_FILL_FORE_SCHEMECOLOR_INDEX_BRIGHTNESS" val="0"/>
  <p:tag name="KSO_WM_UNIT_TEXT_FILL_FORE_SCHEMECOLOR_INDEX" val="13"/>
  <p:tag name="KSO_WM_UNIT_TEXT_FILL_TYPE" val="1"/>
  <p:tag name="KSO_WM_TEMPLATE_ASSEMBLE_XID" val="61add14df43d82924ffd8290"/>
  <p:tag name="KSO_WM_TEMPLATE_ASSEMBLE_GROUPID" val="61a82d99f40d6225060c5a8d"/>
</p:tagLst>
</file>

<file path=ppt/tags/tag60.xml><?xml version="1.0" encoding="utf-8"?>
<p:tagLst xmlns:p="http://schemas.openxmlformats.org/presentationml/2006/main">
  <p:tag name="KSO_WM_SLIDE_BACKGROUND_TYPE" val="navigation"/>
</p:tagLst>
</file>

<file path=ppt/tags/tag61.xml><?xml version="1.0" encoding="utf-8"?>
<p:tagLst xmlns:p="http://schemas.openxmlformats.org/presentationml/2006/main">
  <p:tag name="KSO_WM_SLIDE_BACKGROUND_TYPE" val="navigation"/>
</p:tagLst>
</file>

<file path=ppt/tags/tag62.xml><?xml version="1.0" encoding="utf-8"?>
<p:tagLst xmlns:p="http://schemas.openxmlformats.org/presentationml/2006/main">
  <p:tag name="KSO_WM_UNIT_SUBTYPE" val="v"/>
  <p:tag name="KSO_WM_TEMPLATE_CATEGORY" val="chip"/>
  <p:tag name="KSO_WM_TEMPLATE_INDEX" val="20221225"/>
  <p:tag name="KSO_WM_UNIT_TYPE" val="i"/>
  <p:tag name="KSO_WM_UNIT_INDEX" val="1"/>
  <p:tag name="KSO_WM_UNIT_ID" val="chip20221225_1*i*1"/>
  <p:tag name="KSO_WM_BEAUTIFY_FLAG" val="#wm#"/>
  <p:tag name="KSO_WM_TAG_VERSION" val="1.0"/>
  <p:tag name="KSO_WM_CHIP_GROUPID" val="61a82d99f40d6225060c5a8d"/>
  <p:tag name="KSO_WM_CHIP_XID" val="61a82d99f40d6225060c5a91"/>
  <p:tag name="KSO_WM_UNIT_DEC_AREA_ID" val="e82977e59aa6440983c298f338f8c857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2c04b92ef35d46909e216ae0ffd0fcd1"/>
  <p:tag name="KSO_WM_SLIDE_BACKGROUND_TYPE" val="belt"/>
</p:tagLst>
</file>

<file path=ppt/tags/tag6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286_7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286"/>
  <p:tag name="KSO_WM_CHIP_GROUPID" val="612f6a61c37455bdf62a9584"/>
  <p:tag name="KSO_WM_CHIP_XID" val="612f6a61c37455bdf62a958b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64.xml><?xml version="1.0" encoding="utf-8"?>
<p:tagLst xmlns:p="http://schemas.openxmlformats.org/presentationml/2006/main">
  <p:tag name="KSO_WM_SLIDE_BACKGROUND_TYPE" val="belt"/>
</p:tagLst>
</file>

<file path=ppt/tags/tag65.xml><?xml version="1.0" encoding="utf-8"?>
<p:tagLst xmlns:p="http://schemas.openxmlformats.org/presentationml/2006/main">
  <p:tag name="KSO_WM_SLIDE_BACKGROUND_TYPE" val="belt"/>
</p:tagLst>
</file>

<file path=ppt/tags/tag66.xml><?xml version="1.0" encoding="utf-8"?>
<p:tagLst xmlns:p="http://schemas.openxmlformats.org/presentationml/2006/main">
  <p:tag name="KSO_WM_SLIDE_BACKGROUND_TYPE" val="belt"/>
</p:tagLst>
</file>

<file path=ppt/tags/tag67.xml><?xml version="1.0" encoding="utf-8"?>
<p:tagLst xmlns:p="http://schemas.openxmlformats.org/presentationml/2006/main">
  <p:tag name="KSO_WM_SLIDE_BACKGROUND_TYPE" val="belt"/>
</p:tagLst>
</file>

<file path=ppt/tags/tag68.xml><?xml version="1.0" encoding="utf-8"?>
<p:tagLst xmlns:p="http://schemas.openxmlformats.org/presentationml/2006/main">
  <p:tag name="KSO_WM_SLIDE_BACKGROUND_TYPE" val="belt"/>
</p:tagLst>
</file>

<file path=ppt/tags/tag69.xml><?xml version="1.0" encoding="utf-8"?>
<p:tagLst xmlns:p="http://schemas.openxmlformats.org/presentationml/2006/main">
  <p:tag name="KSO_WM_TEMPLATE_CATEGORY" val="custom"/>
  <p:tag name="KSO_WM_TEMPLATE_INDEX" val="20221225"/>
</p:tagLst>
</file>

<file path=ppt/tags/tag7.xml><?xml version="1.0" encoding="utf-8"?>
<p:tagLst xmlns:p="http://schemas.openxmlformats.org/presentationml/2006/main">
  <p:tag name="KSO_WM_UNIT_SUBTYPE" val="v"/>
  <p:tag name="KSO_WM_TEMPLATE_CATEGORY" val="chip"/>
  <p:tag name="KSO_WM_TEMPLATE_INDEX" val="20221225"/>
  <p:tag name="KSO_WM_UNIT_TYPE" val="i"/>
  <p:tag name="KSO_WM_UNIT_INDEX" val="1"/>
  <p:tag name="KSO_WM_UNIT_ID" val="chip20221225_1*i*1"/>
  <p:tag name="KSO_WM_BEAUTIFY_FLAG" val="#wm#"/>
  <p:tag name="KSO_WM_TAG_VERSION" val="1.0"/>
  <p:tag name="KSO_WM_CHIP_GROUPID" val="61a82d99f40d6225060c5a8d"/>
  <p:tag name="KSO_WM_CHIP_XID" val="61a82d99f40d6225060c5a91"/>
  <p:tag name="KSO_WM_UNIT_DEC_AREA_ID" val="a8ca5113054b4675bf33912e06900ff0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23efaa5733f432d8932fd1c93e0d304"/>
</p:tagLst>
</file>

<file path=ppt/tags/tag70.xml><?xml version="1.0" encoding="utf-8"?>
<p:tagLst xmlns:p="http://schemas.openxmlformats.org/presentationml/2006/main">
  <p:tag name="KSO_WM_TEMPLATE_CATEGORY" val="custom"/>
  <p:tag name="KSO_WM_TEMPLATE_INDEX" val="20221225"/>
</p:tagLst>
</file>

<file path=ppt/tags/tag7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21225"/>
  <p:tag name="KSO_WM_CHIP_COLORING" val="2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1"/>
  <p:tag name="KSO_WM_UNIT_ID" val="diagram20170323_3*l_i*1_1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439.4862355994883,&quot;left&quot;:-15.248267716535434,&quot;top&quot;:113.23763779527557,&quot;width&quot;:975.5982677165355}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3"/>
  <p:tag name="KSO_WM_UNIT_ID" val="diagram20170323_3*l_i*1_3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439.4862355994883,&quot;left&quot;:-15.248267716535434,&quot;top&quot;:113.23763779527557,&quot;width&quot;:975.5982677165355}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6"/>
  <p:tag name="KSO_WM_UNIT_ID" val="diagram20170323_3*l_i*1_6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439.4862355994883,&quot;left&quot;:-15.248267716535434,&quot;top&quot;:113.23763779527557,&quot;width&quot;:975.5982677165355}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7"/>
  <p:tag name="KSO_WM_UNIT_ID" val="diagram20170323_3*l_i*1_7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439.4862355994883,&quot;left&quot;:-15.248267716535434,&quot;top&quot;:113.23763779527557,&quot;width&quot;:975.5982677165355}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5"/>
  <p:tag name="KSO_WM_UNIT_ID" val="diagram20170323_3*l_i*1_5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439.4862355994883,&quot;left&quot;:-15.248267716535434,&quot;top&quot;:113.23763779527557,&quot;width&quot;:975.5982677165355}"/>
</p:tagLst>
</file>

<file path=ppt/tags/tag8.xml><?xml version="1.0" encoding="utf-8"?>
<p:tagLst xmlns:p="http://schemas.openxmlformats.org/presentationml/2006/main">
  <p:tag name="KSO_WM_UNIT_SUBTYPE" val="v"/>
  <p:tag name="KSO_WM_TEMPLATE_CATEGORY" val="chip"/>
  <p:tag name="KSO_WM_TEMPLATE_INDEX" val="20221225"/>
  <p:tag name="KSO_WM_UNIT_TYPE" val="i"/>
  <p:tag name="KSO_WM_UNIT_INDEX" val="1"/>
  <p:tag name="KSO_WM_UNIT_ID" val="chip20221225_1*i*1"/>
  <p:tag name="KSO_WM_BEAUTIFY_FLAG" val="#wm#"/>
  <p:tag name="KSO_WM_TAG_VERSION" val="1.0"/>
  <p:tag name="KSO_WM_CHIP_GROUPID" val="61a82d99f40d6225060c5a8d"/>
  <p:tag name="KSO_WM_CHIP_XID" val="61a82d99f40d6225060c5a91"/>
  <p:tag name="KSO_WM_UNIT_DEC_AREA_ID" val="a8ca5113054b4675bf33912e06900ff0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23efaa5733f432d8932fd1c93e0d304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8"/>
  <p:tag name="KSO_WM_UNIT_ID" val="diagram20170323_3*l_i*1_8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439.4862355994883,&quot;left&quot;:-15.248267716535434,&quot;top&quot;:113.23763779527557,&quot;width&quot;:975.5982677165355}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2"/>
  <p:tag name="KSO_WM_UNIT_ID" val="diagram20170323_3*l_i*1_2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439.4862355994883,&quot;left&quot;:-15.248267716535434,&quot;top&quot;:113.23763779527557,&quot;width&quot;:975.5982677165355}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4"/>
  <p:tag name="KSO_WM_UNIT_ID" val="diagram20170323_3*l_i*1_4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439.4862355994883,&quot;left&quot;:-15.248267716535434,&quot;top&quot;:113.23763779527557,&quot;width&quot;:975.5982677165355}"/>
</p:tagLst>
</file>

<file path=ppt/tags/tag83.xml><?xml version="1.0" encoding="utf-8"?>
<p:tagLst xmlns:p="http://schemas.openxmlformats.org/presentationml/2006/main">
  <p:tag name="KSO_WM_UNIT_VALUE" val="179*23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x"/>
  <p:tag name="KSO_WM_UNIT_INDEX" val="1_1"/>
  <p:tag name="KSO_WM_UNIT_ID" val="diagram20170323_3*l_x*1_1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439.4862355994883,&quot;left&quot;:-15.248267716535434,&quot;top&quot;:113.23763779527557,&quot;width&quot;:975.5982677165355}"/>
</p:tagLst>
</file>

<file path=ppt/tags/tag84.xml><?xml version="1.0" encoding="utf-8"?>
<p:tagLst xmlns:p="http://schemas.openxmlformats.org/presentationml/2006/main">
  <p:tag name="KSO_WM_UNIT_SUBTYPE" val="a"/>
  <p:tag name="KSO_WM_UNIT_PRESET_TEXT" val="单击此处添加文本具体内容，简明扼要地阐述你的观点。"/>
  <p:tag name="KSO_WM_UNIT_NOCLEAR" val="0"/>
  <p:tag name="KSO_WM_UNIT_VALUE" val="45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20170323_3*l_h_f*1_3_1"/>
  <p:tag name="KSO_WM_TEMPLATE_CATEGORY" val="diagram"/>
  <p:tag name="KSO_WM_TEMPLATE_INDEX" val="20170323"/>
  <p:tag name="KSO_WM_UNIT_LAYERLEVEL" val="1_1_1"/>
  <p:tag name="KSO_WM_TAG_VERSION" val="1.0"/>
  <p:tag name="KSO_WM_BEAUTIFY_FLAG" val="#wm#"/>
  <p:tag name="KSO_WM_UNIT_TEXT_FILL_FORE_SCHEMECOLOR_INDEX_BRIGHTNESS" val="0.25"/>
  <p:tag name="KSO_WM_UNIT_TEXT_FILL_FORE_SCHEMECOLOR_INDEX" val="13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439.4862355994883,&quot;left&quot;:-15.248267716535434,&quot;top&quot;:113.23763779527557,&quot;width&quot;:975.5982677165355}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3_1"/>
  <p:tag name="KSO_WM_UNIT_ID" val="diagram20170323_3*l_h_i*1_3_1"/>
  <p:tag name="KSO_WM_TEMPLATE_CATEGORY" val="diagram"/>
  <p:tag name="KSO_WM_TEMPLATE_INDEX" val="20170323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4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439.4862355994883,&quot;left&quot;:-15.248267716535434,&quot;top&quot;:113.23763779527557,&quot;width&quot;:975.5982677165355}"/>
</p:tagLst>
</file>

<file path=ppt/tags/tag86.xml><?xml version="1.0" encoding="utf-8"?>
<p:tagLst xmlns:p="http://schemas.openxmlformats.org/presentationml/2006/main">
  <p:tag name="KSO_WM_UNIT_SUBTYPE" val="a"/>
  <p:tag name="KSO_WM_UNIT_PRESET_TEXT" val="单击此处添加文本具体内容，简明扼要地阐述你的观点。"/>
  <p:tag name="KSO_WM_UNIT_NOCLEAR" val="0"/>
  <p:tag name="KSO_WM_UNIT_VALUE" val="45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170323_3*l_h_f*1_2_1"/>
  <p:tag name="KSO_WM_TEMPLATE_CATEGORY" val="diagram"/>
  <p:tag name="KSO_WM_TEMPLATE_INDEX" val="20170323"/>
  <p:tag name="KSO_WM_UNIT_LAYERLEVEL" val="1_1_1"/>
  <p:tag name="KSO_WM_TAG_VERSION" val="1.0"/>
  <p:tag name="KSO_WM_BEAUTIFY_FLAG" val="#wm#"/>
  <p:tag name="KSO_WM_UNIT_TEXT_FILL_FORE_SCHEMECOLOR_INDEX_BRIGHTNESS" val="0.25"/>
  <p:tag name="KSO_WM_UNIT_TEXT_FILL_FORE_SCHEMECOLOR_INDEX" val="13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439.4862355994883,&quot;left&quot;:-15.248267716535434,&quot;top&quot;:113.23763779527557,&quot;width&quot;:975.5982677165355}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2_1"/>
  <p:tag name="KSO_WM_UNIT_ID" val="diagram20170323_3*l_h_i*1_2_1"/>
  <p:tag name="KSO_WM_TEMPLATE_CATEGORY" val="diagram"/>
  <p:tag name="KSO_WM_TEMPLATE_INDEX" val="20170323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4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439.4862355994883,&quot;left&quot;:-15.248267716535434,&quot;top&quot;:113.23763779527557,&quot;width&quot;:975.5982677165355}"/>
</p:tagLst>
</file>

<file path=ppt/tags/tag88.xml><?xml version="1.0" encoding="utf-8"?>
<p:tagLst xmlns:p="http://schemas.openxmlformats.org/presentationml/2006/main">
  <p:tag name="KSO_WM_UNIT_SUBTYPE" val="a"/>
  <p:tag name="KSO_WM_UNIT_PRESET_TEXT" val="单击此处添加文本具体内容，简明扼要地阐述你的观点。"/>
  <p:tag name="KSO_WM_UNIT_NOCLEAR" val="0"/>
  <p:tag name="KSO_WM_UNIT_VALUE" val="45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170323_3*l_h_f*1_1_1"/>
  <p:tag name="KSO_WM_TEMPLATE_CATEGORY" val="diagram"/>
  <p:tag name="KSO_WM_TEMPLATE_INDEX" val="20170323"/>
  <p:tag name="KSO_WM_UNIT_LAYERLEVEL" val="1_1_1"/>
  <p:tag name="KSO_WM_TAG_VERSION" val="1.0"/>
  <p:tag name="KSO_WM_BEAUTIFY_FLAG" val="#wm#"/>
  <p:tag name="KSO_WM_UNIT_TEXT_FILL_FORE_SCHEMECOLOR_INDEX_BRIGHTNESS" val="0.25"/>
  <p:tag name="KSO_WM_UNIT_TEXT_FILL_FORE_SCHEMECOLOR_INDEX" val="13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439.4862355994883,&quot;left&quot;:-15.248267716535434,&quot;top&quot;:113.23763779527557,&quot;width&quot;:975.5982677165355}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ID" val="diagram20170323_3*l_h_i*1_1_1"/>
  <p:tag name="KSO_WM_TEMPLATE_CATEGORY" val="diagram"/>
  <p:tag name="KSO_WM_TEMPLATE_INDEX" val="20170323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8"/>
  <p:tag name="KSO_WM_UNIT_FILL_TYPE" val="1"/>
  <p:tag name="KSO_WM_UNIT_TEXT_FILL_FORE_SCHEMECOLOR_INDEX_BRIGHTNESS" val="0"/>
  <p:tag name="KSO_WM_UNIT_TEXT_FILL_FORE_SCHEMECOLOR_INDEX" val="14"/>
  <p:tag name="KSO_WM_UNIT_TEXT_FILL_TYPE" val="1"/>
  <p:tag name="KSO_WM_UNIT_USESOURCEFORMAT_APPLY" val="1"/>
  <p:tag name="KSO_WM_DIAGRAM_USE_COLOR_VALUE" val="{&quot;color_scheme&quot;:1,&quot;theme_color_indexes&quot;:[5,6,5,6,5,6]}"/>
  <p:tag name="KSO_WM_DIAGRAM_VIRTUALLY_FRAME" val="{&quot;height&quot;:439.4862355994883,&quot;left&quot;:-15.248267716535434,&quot;top&quot;:113.23763779527557,&quot;width&quot;:975.5982677165355}"/>
</p:tagLst>
</file>

<file path=ppt/tags/tag9.xml><?xml version="1.0" encoding="utf-8"?>
<p:tagLst xmlns:p="http://schemas.openxmlformats.org/presentationml/2006/main">
  <p:tag name="KSO_WM_UNIT_SUBTYPE" val="v"/>
  <p:tag name="KSO_WM_TEMPLATE_CATEGORY" val="chip"/>
  <p:tag name="KSO_WM_TEMPLATE_INDEX" val="20221225"/>
  <p:tag name="KSO_WM_UNIT_TYPE" val="i"/>
  <p:tag name="KSO_WM_UNIT_INDEX" val="1"/>
  <p:tag name="KSO_WM_UNIT_ID" val="chip20221225_4*i*1"/>
  <p:tag name="KSO_WM_BEAUTIFY_FLAG" val="#wm#"/>
  <p:tag name="KSO_WM_TAG_VERSION" val="1.0"/>
  <p:tag name="KSO_WM_CHIP_GROUPID" val="61a82d99f40d6225060c5a8d"/>
  <p:tag name="KSO_WM_CHIP_XID" val="61a87da77f1731ae2a1c98e2"/>
  <p:tag name="KSO_WM_UNIT_DEC_AREA_ID" val="86afc8cc6b2e46388c2449a3902741f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ce6eba1dd6f94ff88c77654fd3a3bc91"/>
</p:tagLst>
</file>

<file path=ppt/tags/tag90.xml><?xml version="1.0" encoding="utf-8"?>
<p:tagLst xmlns:p="http://schemas.openxmlformats.org/presentationml/2006/main">
  <p:tag name="KSO_WM_UNIT_VALUE" val="182*11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x"/>
  <p:tag name="KSO_WM_UNIT_INDEX" val="1_2"/>
  <p:tag name="KSO_WM_UNIT_ID" val="diagram20170323_3*l_x*1_2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USESOURCEFORMAT_APPLY" val="1"/>
  <p:tag name="KSO_WM_DIAGRAM_USE_COLOR_VALUE" val="{&quot;color_scheme&quot;:1,&quot;theme_color_indexes&quot;:[5,6,5,6,5,6]}"/>
  <p:tag name="KSO_WM_DIAGRAM_VIRTUALLY_FRAME" val="{&quot;height&quot;:439.4862355994883,&quot;left&quot;:-15.248267716535434,&quot;top&quot;:113.23763779527557,&quot;width&quot;:975.5982677165355}"/>
</p:tagLst>
</file>

<file path=ppt/tags/tag91.xml><?xml version="1.0" encoding="utf-8"?>
<p:tagLst xmlns:p="http://schemas.openxmlformats.org/presentationml/2006/main">
  <p:tag name="KSO_WM_UNIT_VALUE" val="148*159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x"/>
  <p:tag name="KSO_WM_UNIT_INDEX" val="1_3"/>
  <p:tag name="KSO_WM_UNIT_ID" val="diagram20170323_3*l_x*1_3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USESOURCEFORMAT_APPLY" val="1"/>
  <p:tag name="KSO_WM_DIAGRAM_USE_COLOR_VALUE" val="{&quot;color_scheme&quot;:1,&quot;theme_color_indexes&quot;:[5,6,5,6,5,6]}"/>
  <p:tag name="KSO_WM_DIAGRAM_VIRTUALLY_FRAME" val="{&quot;height&quot;:439.4862355994883,&quot;left&quot;:-15.248267716535434,&quot;top&quot;:113.23763779527557,&quot;width&quot;:975.5982677165355}"/>
</p:tagLst>
</file>

<file path=ppt/tags/tag92.xml><?xml version="1.0" encoding="utf-8"?>
<p:tagLst xmlns:p="http://schemas.openxmlformats.org/presentationml/2006/main">
  <p:tag name="KSO_WM_SLIDE_ITEM_CNT" val="4"/>
</p:tagLst>
</file>

<file path=ppt/tags/tag93.xml><?xml version="1.0" encoding="utf-8"?>
<p:tagLst xmlns:p="http://schemas.openxmlformats.org/presentationml/2006/main">
  <p:tag name="KSO_WM_UNIT_SUBTYPE" val="v"/>
  <p:tag name="KSO_WM_TEMPLATE_CATEGORY" val="chip"/>
  <p:tag name="KSO_WM_TEMPLATE_INDEX" val="20221225"/>
  <p:tag name="KSO_WM_UNIT_TYPE" val="i"/>
  <p:tag name="KSO_WM_UNIT_INDEX" val="1"/>
  <p:tag name="KSO_WM_UNIT_ID" val="chip20221225_1*i*1"/>
  <p:tag name="KSO_WM_BEAUTIFY_FLAG" val="#wm#"/>
  <p:tag name="KSO_WM_TAG_VERSION" val="1.0"/>
  <p:tag name="KSO_WM_CHIP_GROUPID" val="61a82d99f40d6225060c5a8d"/>
  <p:tag name="KSO_WM_CHIP_XID" val="61a82d99f40d6225060c5a91"/>
  <p:tag name="KSO_WM_UNIT_DEC_AREA_ID" val="a8ca5113054b4675bf33912e06900ff0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23efaa5733f432d8932fd1c93e0d304"/>
  <p:tag name="KSO_WM_SLIDE_BACKGROUND_TYPE" val="general"/>
  <p:tag name="WM_BEAUTIFY_SHAPE_IDENTITY" val="{d9203079-46de-4ef6-b8ae-2f39936e35c0}"/>
</p:tagLst>
</file>

<file path=ppt/tags/tag94.xml><?xml version="1.0" encoding="utf-8"?>
<p:tagLst xmlns:p="http://schemas.openxmlformats.org/presentationml/2006/main">
  <p:tag name="KSO_WM_UNIT_FILL_FORE_SCHEMECOLOR_INDEX_1_BRIGHTNESS" val="0.02"/>
  <p:tag name="KSO_WM_UNIT_FILL_FORE_SCHEMECOLOR_INDEX_1" val="9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9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9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9.xml><?xml version="1.0" encoding="utf-8"?>
<p:tagLst xmlns:p="http://schemas.openxmlformats.org/presentationml/2006/main">
  <p:tag name="KSO_WM_UNIT_TEXT_FORE_SCHEMECOLOR_INDEX_BRIGHTNESS" val="0"/>
  <p:tag name="KSO_WM_UNIT_TEXT_FORE_SCHEMECOLOR_INDEX" val="6"/>
  <p:tag name="KSO_WM_UNIT_TEXT_LINE_FILL_TYPE" val="2"/>
  <p:tag name="KSO_WM_UNIT_TEXT_SHADOW_SCHEMECOLOR_INDEX_BRIGHTNESS" val="0"/>
  <p:tag name="KSO_WM_UNIT_TEXT_SHADOW_SCHEMECOLOR_INDEX" val="6"/>
</p:tagLst>
</file>

<file path=ppt/theme/theme1.xml><?xml version="1.0" encoding="utf-8"?>
<a:theme xmlns:a="http://schemas.openxmlformats.org/drawingml/2006/main" name="4_Office 主题​​">
  <a:themeElements>
    <a:clrScheme name="Adjacency">
      <a:dk1>
        <a:srgbClr val="000000"/>
      </a:dk1>
      <a:lt1>
        <a:srgbClr val="FFFFFF"/>
      </a:lt1>
      <a:dk2>
        <a:srgbClr val="F0F0F0"/>
      </a:dk2>
      <a:lt2>
        <a:srgbClr val="FFFFFF"/>
      </a:lt2>
      <a:accent1>
        <a:srgbClr val="5459A3"/>
      </a:accent1>
      <a:accent2>
        <a:srgbClr val="775296"/>
      </a:accent2>
      <a:accent3>
        <a:srgbClr val="8E4D86"/>
      </a:accent3>
      <a:accent4>
        <a:srgbClr val="9C4B74"/>
      </a:accent4>
      <a:accent5>
        <a:srgbClr val="A24E62"/>
      </a:accent5>
      <a:accent6>
        <a:srgbClr val="A25453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 主题​​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40" tIns="45720" rIns="91440" bIns="45720" numCol="1" rtlCol="0" anchor="t" anchorCtr="0" compatLnSpc="1"/>
      <a:lstStyle>
        <a:defPPr>
          <a:defRPr kumimoji="0" sz="24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  <a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​​">
  <a:themeElements>
    <a:clrScheme name="Office 主题​​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">
      <a:majorFont>
        <a:latin typeface="方正粗黑宋简体"/>
        <a:ea typeface="方正大黑体_GBK"/>
        <a:cs typeface=""/>
      </a:majorFont>
      <a:minorFont>
        <a:latin typeface="方正粗黑宋简体"/>
        <a:ea typeface="方正大黑体_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40" tIns="45720" rIns="91440" bIns="45720" numCol="1" rtlCol="0" anchor="t" anchorCtr="0" compatLnSpc="1"/>
      <a:lstStyle>
        <a:defPPr>
          <a:defRPr kumimoji="0" sz="24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  <a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1253</Words>
  <Application>WPS 演示</Application>
  <PresentationFormat>宽屏</PresentationFormat>
  <Paragraphs>207</Paragraphs>
  <Slides>15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15</vt:i4>
      </vt:variant>
    </vt:vector>
  </HeadingPairs>
  <TitlesOfParts>
    <vt:vector size="36" baseType="lpstr">
      <vt:lpstr>Arial</vt:lpstr>
      <vt:lpstr>宋体</vt:lpstr>
      <vt:lpstr>Wingdings</vt:lpstr>
      <vt:lpstr>汉仪正圆-35S</vt:lpstr>
      <vt:lpstr>汉仪润圆-65简</vt:lpstr>
      <vt:lpstr>微软雅黑</vt:lpstr>
      <vt:lpstr>Times New Roman</vt:lpstr>
      <vt:lpstr>方正大黑体_GBK</vt:lpstr>
      <vt:lpstr>方正粗黑宋简体</vt:lpstr>
      <vt:lpstr>汉仪旗黑-75S</vt:lpstr>
      <vt:lpstr>汉仪正圆-35S</vt:lpstr>
      <vt:lpstr>汉仪粗简黑简</vt:lpstr>
      <vt:lpstr>Calibri</vt:lpstr>
      <vt:lpstr>englishhaog英文手写四线三格体</vt:lpstr>
      <vt:lpstr>汉仪粗黑简</vt:lpstr>
      <vt:lpstr>Arial Unicode MS</vt:lpstr>
      <vt:lpstr>黑体</vt:lpstr>
      <vt:lpstr>汉仪雅酷黑简</vt:lpstr>
      <vt:lpstr>4_Office 主题​​</vt:lpstr>
      <vt:lpstr>1_Office 主题​​</vt:lpstr>
      <vt:lpstr>2_Office 主题​​</vt:lpstr>
      <vt:lpstr>PowerPoint 演示文稿</vt:lpstr>
      <vt:lpstr>本节内容框架  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尹莺</dc:creator>
  <cp:lastModifiedBy>Alice</cp:lastModifiedBy>
  <cp:revision>157</cp:revision>
  <dcterms:created xsi:type="dcterms:W3CDTF">2019-06-19T02:08:00Z</dcterms:created>
  <dcterms:modified xsi:type="dcterms:W3CDTF">2025-07-23T14:12:08Z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5DA12B4020034964A7569A16FC926FA8_13</vt:lpwstr>
  </property>
</Properties>
</file>